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321" r:id="rId2"/>
  </p:sldIdLst>
  <p:sldSz cx="10693400" cy="75565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Glacial Indifference" pitchFamily="50" charset="0"/>
      <p:regular r:id="rId8"/>
      <p:bold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31859C"/>
    <a:srgbClr val="FDEFE3"/>
    <a:srgbClr val="FAFBF7"/>
    <a:srgbClr val="588C24"/>
    <a:srgbClr val="558ED5"/>
    <a:srgbClr val="EAF1FA"/>
    <a:srgbClr val="E7EFF9"/>
    <a:srgbClr val="F6F9FC"/>
    <a:srgbClr val="FEF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22" autoAdjust="0"/>
  </p:normalViewPr>
  <p:slideViewPr>
    <p:cSldViewPr>
      <p:cViewPr varScale="1">
        <p:scale>
          <a:sx n="68" d="100"/>
          <a:sy n="68" d="100"/>
        </p:scale>
        <p:origin x="156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C8457-B34F-4E0E-BF1F-82125299832E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A984D-8B19-4973-8401-0A27FA37C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7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41CA548-0CE4-408C-96C0-BAE814A8D2F8}"/>
              </a:ext>
            </a:extLst>
          </p:cNvPr>
          <p:cNvGrpSpPr/>
          <p:nvPr/>
        </p:nvGrpSpPr>
        <p:grpSpPr>
          <a:xfrm>
            <a:off x="0" y="0"/>
            <a:ext cx="10693400" cy="7094895"/>
            <a:chOff x="0" y="0"/>
            <a:chExt cx="10693400" cy="709489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C7B5B43-EBBB-451E-B3DE-8F7EBED46087}"/>
                </a:ext>
              </a:extLst>
            </p:cNvPr>
            <p:cNvSpPr/>
            <p:nvPr/>
          </p:nvSpPr>
          <p:spPr>
            <a:xfrm flipV="1">
              <a:off x="0" y="0"/>
              <a:ext cx="10693400" cy="1217931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58ED5"/>
                </a:solidFill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9230D20D-1C21-433A-A674-92A1A99F65B3}"/>
                </a:ext>
              </a:extLst>
            </p:cNvPr>
            <p:cNvGrpSpPr/>
            <p:nvPr/>
          </p:nvGrpSpPr>
          <p:grpSpPr>
            <a:xfrm>
              <a:off x="1136555" y="1884268"/>
              <a:ext cx="8420289" cy="4103782"/>
              <a:chOff x="1136560" y="1339850"/>
              <a:chExt cx="8420289" cy="4103782"/>
            </a:xfrm>
          </p:grpSpPr>
          <p:sp>
            <p:nvSpPr>
              <p:cNvPr id="6" name="Shape 11">
                <a:extLst>
                  <a:ext uri="{FF2B5EF4-FFF2-40B4-BE49-F238E27FC236}">
                    <a16:creationId xmlns:a16="http://schemas.microsoft.com/office/drawing/2014/main" id="{C2C754B9-8517-496F-92FE-9F2F8827D1DD}"/>
                  </a:ext>
                </a:extLst>
              </p:cNvPr>
              <p:cNvSpPr/>
              <p:nvPr/>
            </p:nvSpPr>
            <p:spPr>
              <a:xfrm>
                <a:off x="4295443" y="3080096"/>
                <a:ext cx="706478" cy="706444"/>
              </a:xfrm>
              <a:custGeom>
                <a:avLst/>
                <a:gdLst/>
                <a:ahLst/>
                <a:cxnLst/>
                <a:rect l="0" t="0" r="0" b="0"/>
                <a:pathLst>
                  <a:path w="706501" h="706514">
                    <a:moveTo>
                      <a:pt x="353251" y="706514"/>
                    </a:moveTo>
                    <a:cubicBezTo>
                      <a:pt x="548348" y="706514"/>
                      <a:pt x="706501" y="548361"/>
                      <a:pt x="706501" y="353263"/>
                    </a:cubicBezTo>
                    <a:cubicBezTo>
                      <a:pt x="706501" y="158166"/>
                      <a:pt x="548348" y="0"/>
                      <a:pt x="353251" y="0"/>
                    </a:cubicBezTo>
                    <a:cubicBezTo>
                      <a:pt x="158153" y="0"/>
                      <a:pt x="0" y="158166"/>
                      <a:pt x="0" y="353263"/>
                    </a:cubicBezTo>
                    <a:cubicBezTo>
                      <a:pt x="0" y="548361"/>
                      <a:pt x="158153" y="706514"/>
                      <a:pt x="353251" y="706514"/>
                    </a:cubicBezTo>
                    <a:close/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7" name="Shape 12">
                <a:extLst>
                  <a:ext uri="{FF2B5EF4-FFF2-40B4-BE49-F238E27FC236}">
                    <a16:creationId xmlns:a16="http://schemas.microsoft.com/office/drawing/2014/main" id="{8B5E92D2-EA1B-4ADB-8ADE-D4D2B336E028}"/>
                  </a:ext>
                </a:extLst>
              </p:cNvPr>
              <p:cNvSpPr/>
              <p:nvPr/>
            </p:nvSpPr>
            <p:spPr>
              <a:xfrm>
                <a:off x="4934912" y="4718145"/>
                <a:ext cx="706478" cy="706444"/>
              </a:xfrm>
              <a:custGeom>
                <a:avLst/>
                <a:gdLst/>
                <a:ahLst/>
                <a:cxnLst/>
                <a:rect l="0" t="0" r="0" b="0"/>
                <a:pathLst>
                  <a:path w="706501" h="706514">
                    <a:moveTo>
                      <a:pt x="353251" y="706514"/>
                    </a:moveTo>
                    <a:cubicBezTo>
                      <a:pt x="548348" y="706514"/>
                      <a:pt x="706501" y="548361"/>
                      <a:pt x="706501" y="353263"/>
                    </a:cubicBezTo>
                    <a:cubicBezTo>
                      <a:pt x="706501" y="158166"/>
                      <a:pt x="548348" y="0"/>
                      <a:pt x="353251" y="0"/>
                    </a:cubicBezTo>
                    <a:cubicBezTo>
                      <a:pt x="158153" y="0"/>
                      <a:pt x="0" y="158166"/>
                      <a:pt x="0" y="353263"/>
                    </a:cubicBezTo>
                    <a:cubicBezTo>
                      <a:pt x="0" y="548361"/>
                      <a:pt x="158153" y="706514"/>
                      <a:pt x="353251" y="706514"/>
                    </a:cubicBezTo>
                    <a:close/>
                  </a:path>
                </a:pathLst>
              </a:custGeom>
              <a:solidFill>
                <a:srgbClr val="DBEEF4"/>
              </a:solidFill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8" name="Shape 13">
                <a:extLst>
                  <a:ext uri="{FF2B5EF4-FFF2-40B4-BE49-F238E27FC236}">
                    <a16:creationId xmlns:a16="http://schemas.microsoft.com/office/drawing/2014/main" id="{086BB945-D020-45BB-986B-E9A9A84868B3}"/>
                  </a:ext>
                </a:extLst>
              </p:cNvPr>
              <p:cNvSpPr/>
              <p:nvPr/>
            </p:nvSpPr>
            <p:spPr>
              <a:xfrm>
                <a:off x="6678893" y="4737188"/>
                <a:ext cx="706478" cy="706444"/>
              </a:xfrm>
              <a:custGeom>
                <a:avLst/>
                <a:gdLst/>
                <a:ahLst/>
                <a:cxnLst/>
                <a:rect l="0" t="0" r="0" b="0"/>
                <a:pathLst>
                  <a:path w="706501" h="706514">
                    <a:moveTo>
                      <a:pt x="353251" y="706514"/>
                    </a:moveTo>
                    <a:cubicBezTo>
                      <a:pt x="548348" y="706514"/>
                      <a:pt x="706501" y="548361"/>
                      <a:pt x="706501" y="353263"/>
                    </a:cubicBezTo>
                    <a:cubicBezTo>
                      <a:pt x="706501" y="158166"/>
                      <a:pt x="548348" y="0"/>
                      <a:pt x="353251" y="0"/>
                    </a:cubicBezTo>
                    <a:cubicBezTo>
                      <a:pt x="158153" y="0"/>
                      <a:pt x="0" y="158166"/>
                      <a:pt x="0" y="353263"/>
                    </a:cubicBezTo>
                    <a:cubicBezTo>
                      <a:pt x="0" y="548361"/>
                      <a:pt x="158153" y="706514"/>
                      <a:pt x="353251" y="706514"/>
                    </a:cubicBezTo>
                    <a:close/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9" name="Shape 14">
                <a:extLst>
                  <a:ext uri="{FF2B5EF4-FFF2-40B4-BE49-F238E27FC236}">
                    <a16:creationId xmlns:a16="http://schemas.microsoft.com/office/drawing/2014/main" id="{70476AF6-1B24-435B-88B5-3278DED376AB}"/>
                  </a:ext>
                </a:extLst>
              </p:cNvPr>
              <p:cNvSpPr/>
              <p:nvPr/>
            </p:nvSpPr>
            <p:spPr>
              <a:xfrm>
                <a:off x="5718906" y="3096646"/>
                <a:ext cx="706491" cy="706444"/>
              </a:xfrm>
              <a:custGeom>
                <a:avLst/>
                <a:gdLst/>
                <a:ahLst/>
                <a:cxnLst/>
                <a:rect l="0" t="0" r="0" b="0"/>
                <a:pathLst>
                  <a:path w="706514" h="706514">
                    <a:moveTo>
                      <a:pt x="0" y="706514"/>
                    </a:moveTo>
                    <a:lnTo>
                      <a:pt x="706514" y="706514"/>
                    </a:lnTo>
                    <a:lnTo>
                      <a:pt x="706514" y="0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10" name="Shape 15">
                <a:extLst>
                  <a:ext uri="{FF2B5EF4-FFF2-40B4-BE49-F238E27FC236}">
                    <a16:creationId xmlns:a16="http://schemas.microsoft.com/office/drawing/2014/main" id="{10D2A7F1-35FA-4FD8-B0A5-0FB110B0D8A0}"/>
                  </a:ext>
                </a:extLst>
              </p:cNvPr>
              <p:cNvSpPr/>
              <p:nvPr/>
            </p:nvSpPr>
            <p:spPr>
              <a:xfrm>
                <a:off x="3293249" y="4690705"/>
                <a:ext cx="706491" cy="706444"/>
              </a:xfrm>
              <a:custGeom>
                <a:avLst/>
                <a:gdLst/>
                <a:ahLst/>
                <a:cxnLst/>
                <a:rect l="0" t="0" r="0" b="0"/>
                <a:pathLst>
                  <a:path w="706514" h="706514">
                    <a:moveTo>
                      <a:pt x="0" y="706514"/>
                    </a:moveTo>
                    <a:lnTo>
                      <a:pt x="706514" y="706514"/>
                    </a:lnTo>
                    <a:lnTo>
                      <a:pt x="706514" y="0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12" name="Shape 17">
                <a:extLst>
                  <a:ext uri="{FF2B5EF4-FFF2-40B4-BE49-F238E27FC236}">
                    <a16:creationId xmlns:a16="http://schemas.microsoft.com/office/drawing/2014/main" id="{BC26D30C-4DC0-4485-8CD9-72175D26BC87}"/>
                  </a:ext>
                </a:extLst>
              </p:cNvPr>
              <p:cNvSpPr/>
              <p:nvPr/>
            </p:nvSpPr>
            <p:spPr>
              <a:xfrm>
                <a:off x="5020979" y="3448891"/>
                <a:ext cx="678882" cy="0"/>
              </a:xfrm>
              <a:custGeom>
                <a:avLst/>
                <a:gdLst/>
                <a:ahLst/>
                <a:cxnLst/>
                <a:rect l="0" t="0" r="0" b="0"/>
                <a:pathLst>
                  <a:path w="678904">
                    <a:moveTo>
                      <a:pt x="678904" y="0"/>
                    </a:moveTo>
                    <a:lnTo>
                      <a:pt x="0" y="0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13" name="Shape 18">
                <a:extLst>
                  <a:ext uri="{FF2B5EF4-FFF2-40B4-BE49-F238E27FC236}">
                    <a16:creationId xmlns:a16="http://schemas.microsoft.com/office/drawing/2014/main" id="{FF449C84-0985-4957-95CB-B64A396247B9}"/>
                  </a:ext>
                </a:extLst>
              </p:cNvPr>
              <p:cNvSpPr/>
              <p:nvPr/>
            </p:nvSpPr>
            <p:spPr>
              <a:xfrm>
                <a:off x="1136560" y="1356402"/>
                <a:ext cx="706478" cy="706444"/>
              </a:xfrm>
              <a:custGeom>
                <a:avLst/>
                <a:gdLst/>
                <a:ahLst/>
                <a:cxnLst/>
                <a:rect l="0" t="0" r="0" b="0"/>
                <a:pathLst>
                  <a:path w="706501" h="706514">
                    <a:moveTo>
                      <a:pt x="353251" y="706514"/>
                    </a:moveTo>
                    <a:cubicBezTo>
                      <a:pt x="548348" y="706514"/>
                      <a:pt x="706501" y="548361"/>
                      <a:pt x="706501" y="353263"/>
                    </a:cubicBezTo>
                    <a:cubicBezTo>
                      <a:pt x="706501" y="158166"/>
                      <a:pt x="548348" y="0"/>
                      <a:pt x="353251" y="0"/>
                    </a:cubicBezTo>
                    <a:cubicBezTo>
                      <a:pt x="158153" y="0"/>
                      <a:pt x="0" y="158166"/>
                      <a:pt x="0" y="353263"/>
                    </a:cubicBezTo>
                    <a:cubicBezTo>
                      <a:pt x="0" y="548361"/>
                      <a:pt x="158153" y="706514"/>
                      <a:pt x="353251" y="706514"/>
                    </a:cubicBezTo>
                    <a:close/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14" name="Shape 19">
                <a:extLst>
                  <a:ext uri="{FF2B5EF4-FFF2-40B4-BE49-F238E27FC236}">
                    <a16:creationId xmlns:a16="http://schemas.microsoft.com/office/drawing/2014/main" id="{0EFBFE3B-EDFA-4291-BB65-C2A7BAA6C1AA}"/>
                  </a:ext>
                </a:extLst>
              </p:cNvPr>
              <p:cNvSpPr/>
              <p:nvPr/>
            </p:nvSpPr>
            <p:spPr>
              <a:xfrm>
                <a:off x="1815447" y="2263611"/>
                <a:ext cx="706478" cy="706444"/>
              </a:xfrm>
              <a:custGeom>
                <a:avLst/>
                <a:gdLst/>
                <a:ahLst/>
                <a:cxnLst/>
                <a:rect l="0" t="0" r="0" b="0"/>
                <a:pathLst>
                  <a:path w="706501" h="706514">
                    <a:moveTo>
                      <a:pt x="353251" y="706514"/>
                    </a:moveTo>
                    <a:cubicBezTo>
                      <a:pt x="548348" y="706514"/>
                      <a:pt x="706501" y="548361"/>
                      <a:pt x="706501" y="353263"/>
                    </a:cubicBezTo>
                    <a:cubicBezTo>
                      <a:pt x="706501" y="158166"/>
                      <a:pt x="548348" y="0"/>
                      <a:pt x="353251" y="0"/>
                    </a:cubicBezTo>
                    <a:cubicBezTo>
                      <a:pt x="158153" y="0"/>
                      <a:pt x="0" y="158166"/>
                      <a:pt x="0" y="353263"/>
                    </a:cubicBezTo>
                    <a:cubicBezTo>
                      <a:pt x="0" y="548361"/>
                      <a:pt x="158153" y="706514"/>
                      <a:pt x="353251" y="706514"/>
                    </a:cubicBezTo>
                    <a:close/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15" name="Shape 20">
                <a:extLst>
                  <a:ext uri="{FF2B5EF4-FFF2-40B4-BE49-F238E27FC236}">
                    <a16:creationId xmlns:a16="http://schemas.microsoft.com/office/drawing/2014/main" id="{3F368E7E-2424-478D-BB78-3AECB00E9F52}"/>
                  </a:ext>
                </a:extLst>
              </p:cNvPr>
              <p:cNvSpPr/>
              <p:nvPr/>
            </p:nvSpPr>
            <p:spPr>
              <a:xfrm>
                <a:off x="2530306" y="1356398"/>
                <a:ext cx="706491" cy="706444"/>
              </a:xfrm>
              <a:custGeom>
                <a:avLst/>
                <a:gdLst/>
                <a:ahLst/>
                <a:cxnLst/>
                <a:rect l="0" t="0" r="0" b="0"/>
                <a:pathLst>
                  <a:path w="706514" h="706514">
                    <a:moveTo>
                      <a:pt x="0" y="706514"/>
                    </a:moveTo>
                    <a:lnTo>
                      <a:pt x="706514" y="706514"/>
                    </a:lnTo>
                    <a:lnTo>
                      <a:pt x="706514" y="0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16" name="Shape 21">
                <a:extLst>
                  <a:ext uri="{FF2B5EF4-FFF2-40B4-BE49-F238E27FC236}">
                    <a16:creationId xmlns:a16="http://schemas.microsoft.com/office/drawing/2014/main" id="{C713990A-3B32-4967-9037-567939E0ED08}"/>
                  </a:ext>
                </a:extLst>
              </p:cNvPr>
              <p:cNvSpPr/>
              <p:nvPr/>
            </p:nvSpPr>
            <p:spPr>
              <a:xfrm>
                <a:off x="3274896" y="2263609"/>
                <a:ext cx="706491" cy="706444"/>
              </a:xfrm>
              <a:custGeom>
                <a:avLst/>
                <a:gdLst/>
                <a:ahLst/>
                <a:cxnLst/>
                <a:rect l="0" t="0" r="0" b="0"/>
                <a:pathLst>
                  <a:path w="706514" h="706514">
                    <a:moveTo>
                      <a:pt x="0" y="706514"/>
                    </a:moveTo>
                    <a:lnTo>
                      <a:pt x="706514" y="706514"/>
                    </a:lnTo>
                    <a:lnTo>
                      <a:pt x="706514" y="0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17" name="Shape 22">
                <a:extLst>
                  <a:ext uri="{FF2B5EF4-FFF2-40B4-BE49-F238E27FC236}">
                    <a16:creationId xmlns:a16="http://schemas.microsoft.com/office/drawing/2014/main" id="{D3DE8C68-C12E-459D-A627-B941B9FAB0CB}"/>
                  </a:ext>
                </a:extLst>
              </p:cNvPr>
              <p:cNvSpPr/>
              <p:nvPr/>
            </p:nvSpPr>
            <p:spPr>
              <a:xfrm>
                <a:off x="1862096" y="1711454"/>
                <a:ext cx="678882" cy="0"/>
              </a:xfrm>
              <a:custGeom>
                <a:avLst/>
                <a:gdLst/>
                <a:ahLst/>
                <a:cxnLst/>
                <a:rect l="0" t="0" r="0" b="0"/>
                <a:pathLst>
                  <a:path w="678904">
                    <a:moveTo>
                      <a:pt x="678904" y="0"/>
                    </a:moveTo>
                    <a:lnTo>
                      <a:pt x="0" y="0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18" name="Shape 23">
                <a:extLst>
                  <a:ext uri="{FF2B5EF4-FFF2-40B4-BE49-F238E27FC236}">
                    <a16:creationId xmlns:a16="http://schemas.microsoft.com/office/drawing/2014/main" id="{6BF366F7-C603-4629-8174-77AE2BE09E4C}"/>
                  </a:ext>
                </a:extLst>
              </p:cNvPr>
              <p:cNvSpPr/>
              <p:nvPr/>
            </p:nvSpPr>
            <p:spPr>
              <a:xfrm>
                <a:off x="2540983" y="2616985"/>
                <a:ext cx="714860" cy="0"/>
              </a:xfrm>
              <a:custGeom>
                <a:avLst/>
                <a:gdLst/>
                <a:ahLst/>
                <a:cxnLst/>
                <a:rect l="0" t="0" r="0" b="0"/>
                <a:pathLst>
                  <a:path w="714883">
                    <a:moveTo>
                      <a:pt x="714883" y="0"/>
                    </a:moveTo>
                    <a:lnTo>
                      <a:pt x="0" y="0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19" name="Shape 24">
                <a:extLst>
                  <a:ext uri="{FF2B5EF4-FFF2-40B4-BE49-F238E27FC236}">
                    <a16:creationId xmlns:a16="http://schemas.microsoft.com/office/drawing/2014/main" id="{2213372F-1424-4DF8-A2C9-D9135BC6EAA5}"/>
                  </a:ext>
                </a:extLst>
              </p:cNvPr>
              <p:cNvSpPr/>
              <p:nvPr/>
            </p:nvSpPr>
            <p:spPr>
              <a:xfrm>
                <a:off x="2124291" y="1687831"/>
                <a:ext cx="45719" cy="572378"/>
              </a:xfrm>
              <a:custGeom>
                <a:avLst/>
                <a:gdLst/>
                <a:ahLst/>
                <a:cxnLst/>
                <a:rect l="0" t="0" r="0" b="0"/>
                <a:pathLst>
                  <a:path h="567195">
                    <a:moveTo>
                      <a:pt x="0" y="567195"/>
                    </a:moveTo>
                    <a:lnTo>
                      <a:pt x="0" y="0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20" name="Shape 25">
                <a:extLst>
                  <a:ext uri="{FF2B5EF4-FFF2-40B4-BE49-F238E27FC236}">
                    <a16:creationId xmlns:a16="http://schemas.microsoft.com/office/drawing/2014/main" id="{FBC4EB2F-3450-48BE-BD77-6CCF20B4FA99}"/>
                  </a:ext>
                </a:extLst>
              </p:cNvPr>
              <p:cNvSpPr/>
              <p:nvPr/>
            </p:nvSpPr>
            <p:spPr>
              <a:xfrm>
                <a:off x="5299478" y="3449871"/>
                <a:ext cx="0" cy="688831"/>
              </a:xfrm>
              <a:custGeom>
                <a:avLst/>
                <a:gdLst/>
                <a:ahLst/>
                <a:cxnLst/>
                <a:rect l="0" t="0" r="0" b="0"/>
                <a:pathLst>
                  <a:path h="688899">
                    <a:moveTo>
                      <a:pt x="0" y="688899"/>
                    </a:moveTo>
                    <a:lnTo>
                      <a:pt x="0" y="0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21" name="Shape 26">
                <a:extLst>
                  <a:ext uri="{FF2B5EF4-FFF2-40B4-BE49-F238E27FC236}">
                    <a16:creationId xmlns:a16="http://schemas.microsoft.com/office/drawing/2014/main" id="{3A93BD3D-C334-4EB8-A947-EB623C2C2D93}"/>
                  </a:ext>
                </a:extLst>
              </p:cNvPr>
              <p:cNvSpPr/>
              <p:nvPr/>
            </p:nvSpPr>
            <p:spPr>
              <a:xfrm>
                <a:off x="2898909" y="2633388"/>
                <a:ext cx="0" cy="799932"/>
              </a:xfrm>
              <a:custGeom>
                <a:avLst/>
                <a:gdLst/>
                <a:ahLst/>
                <a:cxnLst/>
                <a:rect l="0" t="0" r="0" b="0"/>
                <a:pathLst>
                  <a:path h="800011">
                    <a:moveTo>
                      <a:pt x="0" y="0"/>
                    </a:moveTo>
                    <a:lnTo>
                      <a:pt x="0" y="800011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22" name="Shape 27">
                <a:extLst>
                  <a:ext uri="{FF2B5EF4-FFF2-40B4-BE49-F238E27FC236}">
                    <a16:creationId xmlns:a16="http://schemas.microsoft.com/office/drawing/2014/main" id="{0B717595-C979-4F90-90F5-57E61067A302}"/>
                  </a:ext>
                </a:extLst>
              </p:cNvPr>
              <p:cNvSpPr/>
              <p:nvPr/>
            </p:nvSpPr>
            <p:spPr>
              <a:xfrm>
                <a:off x="3646495" y="4120809"/>
                <a:ext cx="0" cy="597336"/>
              </a:xfrm>
              <a:custGeom>
                <a:avLst/>
                <a:gdLst/>
                <a:ahLst/>
                <a:cxnLst/>
                <a:rect l="0" t="0" r="0" b="0"/>
                <a:pathLst>
                  <a:path h="597395">
                    <a:moveTo>
                      <a:pt x="0" y="0"/>
                    </a:moveTo>
                    <a:lnTo>
                      <a:pt x="0" y="597395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23" name="Shape 28">
                <a:extLst>
                  <a:ext uri="{FF2B5EF4-FFF2-40B4-BE49-F238E27FC236}">
                    <a16:creationId xmlns:a16="http://schemas.microsoft.com/office/drawing/2014/main" id="{C1BD97DE-CF72-4C91-997A-3C7E3C0999BC}"/>
                  </a:ext>
                </a:extLst>
              </p:cNvPr>
              <p:cNvSpPr/>
              <p:nvPr/>
            </p:nvSpPr>
            <p:spPr>
              <a:xfrm>
                <a:off x="5299478" y="4138701"/>
                <a:ext cx="0" cy="597336"/>
              </a:xfrm>
              <a:custGeom>
                <a:avLst/>
                <a:gdLst/>
                <a:ahLst/>
                <a:cxnLst/>
                <a:rect l="0" t="0" r="0" b="0"/>
                <a:pathLst>
                  <a:path h="597395">
                    <a:moveTo>
                      <a:pt x="0" y="0"/>
                    </a:moveTo>
                    <a:lnTo>
                      <a:pt x="0" y="597395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24" name="Shape 29">
                <a:extLst>
                  <a:ext uri="{FF2B5EF4-FFF2-40B4-BE49-F238E27FC236}">
                    <a16:creationId xmlns:a16="http://schemas.microsoft.com/office/drawing/2014/main" id="{F9157D12-FB71-4B77-9619-4BDF8601CB19}"/>
                  </a:ext>
                </a:extLst>
              </p:cNvPr>
              <p:cNvSpPr/>
              <p:nvPr/>
            </p:nvSpPr>
            <p:spPr>
              <a:xfrm>
                <a:off x="7049557" y="4126773"/>
                <a:ext cx="0" cy="597336"/>
              </a:xfrm>
              <a:custGeom>
                <a:avLst/>
                <a:gdLst/>
                <a:ahLst/>
                <a:cxnLst/>
                <a:rect l="0" t="0" r="0" b="0"/>
                <a:pathLst>
                  <a:path h="597395">
                    <a:moveTo>
                      <a:pt x="0" y="0"/>
                    </a:moveTo>
                    <a:lnTo>
                      <a:pt x="0" y="597395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25" name="Shape 30">
                <a:extLst>
                  <a:ext uri="{FF2B5EF4-FFF2-40B4-BE49-F238E27FC236}">
                    <a16:creationId xmlns:a16="http://schemas.microsoft.com/office/drawing/2014/main" id="{BAE1D69B-145A-4A3D-B40D-B97CFFF531D1}"/>
                  </a:ext>
                </a:extLst>
              </p:cNvPr>
              <p:cNvSpPr/>
              <p:nvPr/>
            </p:nvSpPr>
            <p:spPr>
              <a:xfrm>
                <a:off x="2881856" y="3431962"/>
                <a:ext cx="1394528" cy="0"/>
              </a:xfrm>
              <a:custGeom>
                <a:avLst/>
                <a:gdLst/>
                <a:ahLst/>
                <a:cxnLst/>
                <a:rect l="0" t="0" r="0" b="0"/>
                <a:pathLst>
                  <a:path w="1394574">
                    <a:moveTo>
                      <a:pt x="0" y="0"/>
                    </a:moveTo>
                    <a:lnTo>
                      <a:pt x="1394574" y="0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26" name="Shape 31">
                <a:extLst>
                  <a:ext uri="{FF2B5EF4-FFF2-40B4-BE49-F238E27FC236}">
                    <a16:creationId xmlns:a16="http://schemas.microsoft.com/office/drawing/2014/main" id="{760A2A85-614F-45BF-908C-8580F5240CD6}"/>
                  </a:ext>
                </a:extLst>
              </p:cNvPr>
              <p:cNvSpPr/>
              <p:nvPr/>
            </p:nvSpPr>
            <p:spPr>
              <a:xfrm>
                <a:off x="3628135" y="4138284"/>
                <a:ext cx="3421890" cy="0"/>
              </a:xfrm>
              <a:custGeom>
                <a:avLst/>
                <a:gdLst/>
                <a:ahLst/>
                <a:cxnLst/>
                <a:rect l="0" t="0" r="0" b="0"/>
                <a:pathLst>
                  <a:path w="3422002">
                    <a:moveTo>
                      <a:pt x="0" y="0"/>
                    </a:moveTo>
                    <a:lnTo>
                      <a:pt x="3422002" y="0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27" name="Shape 32">
                <a:extLst>
                  <a:ext uri="{FF2B5EF4-FFF2-40B4-BE49-F238E27FC236}">
                    <a16:creationId xmlns:a16="http://schemas.microsoft.com/office/drawing/2014/main" id="{A76DADE6-82EF-4E2A-9222-0BE4E9442B23}"/>
                  </a:ext>
                </a:extLst>
              </p:cNvPr>
              <p:cNvSpPr/>
              <p:nvPr/>
            </p:nvSpPr>
            <p:spPr>
              <a:xfrm>
                <a:off x="8850371" y="1339850"/>
                <a:ext cx="706478" cy="706444"/>
              </a:xfrm>
              <a:custGeom>
                <a:avLst/>
                <a:gdLst/>
                <a:ahLst/>
                <a:cxnLst/>
                <a:rect l="0" t="0" r="0" b="0"/>
                <a:pathLst>
                  <a:path w="706501" h="706514">
                    <a:moveTo>
                      <a:pt x="353251" y="706514"/>
                    </a:moveTo>
                    <a:cubicBezTo>
                      <a:pt x="158153" y="706514"/>
                      <a:pt x="0" y="548361"/>
                      <a:pt x="0" y="353263"/>
                    </a:cubicBezTo>
                    <a:cubicBezTo>
                      <a:pt x="0" y="158166"/>
                      <a:pt x="158153" y="0"/>
                      <a:pt x="353251" y="0"/>
                    </a:cubicBezTo>
                    <a:cubicBezTo>
                      <a:pt x="548348" y="0"/>
                      <a:pt x="706501" y="158166"/>
                      <a:pt x="706501" y="353263"/>
                    </a:cubicBezTo>
                    <a:cubicBezTo>
                      <a:pt x="706501" y="548361"/>
                      <a:pt x="548348" y="706514"/>
                      <a:pt x="353251" y="706514"/>
                    </a:cubicBezTo>
                    <a:close/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28" name="Shape 33">
                <a:extLst>
                  <a:ext uri="{FF2B5EF4-FFF2-40B4-BE49-F238E27FC236}">
                    <a16:creationId xmlns:a16="http://schemas.microsoft.com/office/drawing/2014/main" id="{D34C4EA8-C606-48C3-8D8F-FF25CC66045B}"/>
                  </a:ext>
                </a:extLst>
              </p:cNvPr>
              <p:cNvSpPr/>
              <p:nvPr/>
            </p:nvSpPr>
            <p:spPr>
              <a:xfrm>
                <a:off x="8171486" y="2247057"/>
                <a:ext cx="706478" cy="706444"/>
              </a:xfrm>
              <a:custGeom>
                <a:avLst/>
                <a:gdLst/>
                <a:ahLst/>
                <a:cxnLst/>
                <a:rect l="0" t="0" r="0" b="0"/>
                <a:pathLst>
                  <a:path w="706501" h="706514">
                    <a:moveTo>
                      <a:pt x="353251" y="706514"/>
                    </a:moveTo>
                    <a:cubicBezTo>
                      <a:pt x="158153" y="706514"/>
                      <a:pt x="0" y="548361"/>
                      <a:pt x="0" y="353263"/>
                    </a:cubicBezTo>
                    <a:cubicBezTo>
                      <a:pt x="0" y="158166"/>
                      <a:pt x="158153" y="0"/>
                      <a:pt x="353251" y="0"/>
                    </a:cubicBezTo>
                    <a:cubicBezTo>
                      <a:pt x="548348" y="0"/>
                      <a:pt x="706501" y="158166"/>
                      <a:pt x="706501" y="353263"/>
                    </a:cubicBezTo>
                    <a:cubicBezTo>
                      <a:pt x="706501" y="548361"/>
                      <a:pt x="548348" y="706514"/>
                      <a:pt x="353251" y="706514"/>
                    </a:cubicBezTo>
                    <a:close/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29" name="Shape 34">
                <a:extLst>
                  <a:ext uri="{FF2B5EF4-FFF2-40B4-BE49-F238E27FC236}">
                    <a16:creationId xmlns:a16="http://schemas.microsoft.com/office/drawing/2014/main" id="{58434A13-CBBA-4FCC-AAA9-6DB79D4AB12D}"/>
                  </a:ext>
                </a:extLst>
              </p:cNvPr>
              <p:cNvSpPr/>
              <p:nvPr/>
            </p:nvSpPr>
            <p:spPr>
              <a:xfrm>
                <a:off x="7456615" y="1339852"/>
                <a:ext cx="706490" cy="706444"/>
              </a:xfrm>
              <a:custGeom>
                <a:avLst/>
                <a:gdLst/>
                <a:ahLst/>
                <a:cxnLst/>
                <a:rect l="0" t="0" r="0" b="0"/>
                <a:pathLst>
                  <a:path w="706513" h="706514">
                    <a:moveTo>
                      <a:pt x="0" y="706514"/>
                    </a:moveTo>
                    <a:lnTo>
                      <a:pt x="706513" y="706514"/>
                    </a:lnTo>
                    <a:lnTo>
                      <a:pt x="706513" y="0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30" name="Shape 35">
                <a:extLst>
                  <a:ext uri="{FF2B5EF4-FFF2-40B4-BE49-F238E27FC236}">
                    <a16:creationId xmlns:a16="http://schemas.microsoft.com/office/drawing/2014/main" id="{94F31637-946A-41EF-9416-ED16EC0ADE8F}"/>
                  </a:ext>
                </a:extLst>
              </p:cNvPr>
              <p:cNvSpPr/>
              <p:nvPr/>
            </p:nvSpPr>
            <p:spPr>
              <a:xfrm>
                <a:off x="6712026" y="2247050"/>
                <a:ext cx="706491" cy="706444"/>
              </a:xfrm>
              <a:custGeom>
                <a:avLst/>
                <a:gdLst/>
                <a:ahLst/>
                <a:cxnLst/>
                <a:rect l="0" t="0" r="0" b="0"/>
                <a:pathLst>
                  <a:path w="706514" h="706514">
                    <a:moveTo>
                      <a:pt x="0" y="706514"/>
                    </a:moveTo>
                    <a:lnTo>
                      <a:pt x="706514" y="706514"/>
                    </a:lnTo>
                    <a:lnTo>
                      <a:pt x="706514" y="0"/>
                    </a:lnTo>
                    <a:lnTo>
                      <a:pt x="0" y="0"/>
                    </a:lnTo>
                    <a:close/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31" name="Shape 36">
                <a:extLst>
                  <a:ext uri="{FF2B5EF4-FFF2-40B4-BE49-F238E27FC236}">
                    <a16:creationId xmlns:a16="http://schemas.microsoft.com/office/drawing/2014/main" id="{F992D3E1-1A38-444B-9C3A-FA4A94D3B582}"/>
                  </a:ext>
                </a:extLst>
              </p:cNvPr>
              <p:cNvSpPr/>
              <p:nvPr/>
            </p:nvSpPr>
            <p:spPr>
              <a:xfrm>
                <a:off x="8152432" y="1694714"/>
                <a:ext cx="678882" cy="0"/>
              </a:xfrm>
              <a:custGeom>
                <a:avLst/>
                <a:gdLst/>
                <a:ahLst/>
                <a:cxnLst/>
                <a:rect l="0" t="0" r="0" b="0"/>
                <a:pathLst>
                  <a:path w="678904">
                    <a:moveTo>
                      <a:pt x="0" y="0"/>
                    </a:moveTo>
                    <a:lnTo>
                      <a:pt x="678904" y="0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32" name="Shape 37">
                <a:extLst>
                  <a:ext uri="{FF2B5EF4-FFF2-40B4-BE49-F238E27FC236}">
                    <a16:creationId xmlns:a16="http://schemas.microsoft.com/office/drawing/2014/main" id="{E41AA5E6-BEEF-4EA5-A3A8-1F17AAAD8353}"/>
                  </a:ext>
                </a:extLst>
              </p:cNvPr>
              <p:cNvSpPr/>
              <p:nvPr/>
            </p:nvSpPr>
            <p:spPr>
              <a:xfrm>
                <a:off x="7437568" y="2599745"/>
                <a:ext cx="714860" cy="0"/>
              </a:xfrm>
              <a:custGeom>
                <a:avLst/>
                <a:gdLst/>
                <a:ahLst/>
                <a:cxnLst/>
                <a:rect l="0" t="0" r="0" b="0"/>
                <a:pathLst>
                  <a:path w="714883">
                    <a:moveTo>
                      <a:pt x="0" y="0"/>
                    </a:moveTo>
                    <a:lnTo>
                      <a:pt x="714883" y="0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33" name="Shape 38">
                <a:extLst>
                  <a:ext uri="{FF2B5EF4-FFF2-40B4-BE49-F238E27FC236}">
                    <a16:creationId xmlns:a16="http://schemas.microsoft.com/office/drawing/2014/main" id="{CB742EC1-9FDA-4C60-B3A2-386105577370}"/>
                  </a:ext>
                </a:extLst>
              </p:cNvPr>
              <p:cNvSpPr/>
              <p:nvPr/>
            </p:nvSpPr>
            <p:spPr>
              <a:xfrm>
                <a:off x="8523881" y="1676517"/>
                <a:ext cx="0" cy="567139"/>
              </a:xfrm>
              <a:custGeom>
                <a:avLst/>
                <a:gdLst/>
                <a:ahLst/>
                <a:cxnLst/>
                <a:rect l="0" t="0" r="0" b="0"/>
                <a:pathLst>
                  <a:path h="567195">
                    <a:moveTo>
                      <a:pt x="0" y="567195"/>
                    </a:moveTo>
                    <a:lnTo>
                      <a:pt x="0" y="0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34" name="Shape 39">
                <a:extLst>
                  <a:ext uri="{FF2B5EF4-FFF2-40B4-BE49-F238E27FC236}">
                    <a16:creationId xmlns:a16="http://schemas.microsoft.com/office/drawing/2014/main" id="{BC3BCDB6-A1DF-46D5-BBE2-B8A22F8D3EB6}"/>
                  </a:ext>
                </a:extLst>
              </p:cNvPr>
              <p:cNvSpPr/>
              <p:nvPr/>
            </p:nvSpPr>
            <p:spPr>
              <a:xfrm>
                <a:off x="7795321" y="2616834"/>
                <a:ext cx="0" cy="799932"/>
              </a:xfrm>
              <a:custGeom>
                <a:avLst/>
                <a:gdLst/>
                <a:ahLst/>
                <a:cxnLst/>
                <a:rect l="0" t="0" r="0" b="0"/>
                <a:pathLst>
                  <a:path h="800011">
                    <a:moveTo>
                      <a:pt x="0" y="0"/>
                    </a:moveTo>
                    <a:lnTo>
                      <a:pt x="0" y="800011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  <p:sp>
            <p:nvSpPr>
              <p:cNvPr id="35" name="Shape 40">
                <a:extLst>
                  <a:ext uri="{FF2B5EF4-FFF2-40B4-BE49-F238E27FC236}">
                    <a16:creationId xmlns:a16="http://schemas.microsoft.com/office/drawing/2014/main" id="{433D9B00-9911-4569-9852-A4C20B2B1FB5}"/>
                  </a:ext>
                </a:extLst>
              </p:cNvPr>
              <p:cNvSpPr/>
              <p:nvPr/>
            </p:nvSpPr>
            <p:spPr>
              <a:xfrm>
                <a:off x="6417025" y="3414273"/>
                <a:ext cx="1394528" cy="0"/>
              </a:xfrm>
              <a:custGeom>
                <a:avLst/>
                <a:gdLst/>
                <a:ahLst/>
                <a:cxnLst/>
                <a:rect l="0" t="0" r="0" b="0"/>
                <a:pathLst>
                  <a:path w="1394574">
                    <a:moveTo>
                      <a:pt x="1394574" y="0"/>
                    </a:moveTo>
                    <a:lnTo>
                      <a:pt x="0" y="0"/>
                    </a:lnTo>
                  </a:path>
                </a:pathLst>
              </a:custGeom>
              <a:ln w="28575" cap="flat">
                <a:solidFill>
                  <a:srgbClr val="31859C"/>
                </a:solidFill>
                <a:miter lim="100000"/>
              </a:ln>
            </p:spPr>
            <p:style>
              <a:lnRef idx="1">
                <a:srgbClr val="A100FE"/>
              </a:lnRef>
              <a:fillRef idx="0">
                <a:srgbClr val="000000">
                  <a:alpha val="0"/>
                </a:srgbClr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>
                  <a:latin typeface="Glacial Indifference" pitchFamily="50" charset="0"/>
                </a:endParaRPr>
              </a:p>
            </p:txBody>
          </p:sp>
        </p:grp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2A59991-43F0-4782-B536-716FABEE8F4A}"/>
                </a:ext>
              </a:extLst>
            </p:cNvPr>
            <p:cNvSpPr/>
            <p:nvPr/>
          </p:nvSpPr>
          <p:spPr>
            <a:xfrm>
              <a:off x="3060780" y="6687860"/>
              <a:ext cx="4477385" cy="407035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noAutofit/>
            </a:bodyPr>
            <a:lstStyle/>
            <a:p>
              <a:pPr marL="0" marR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000000"/>
                  </a:solidFill>
                  <a:latin typeface="Glacial Indifference" pitchFamily="50" charset="0"/>
                  <a:ea typeface="Times New Roman" panose="02020603050405020304" pitchFamily="18" charset="0"/>
                  <a:cs typeface="Raleway SemiBold" pitchFamily="2" charset="0"/>
                </a:rPr>
                <a:t>NOTES: Anna 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Glacial Indifference" pitchFamily="50" charset="0"/>
                  <a:ea typeface="Times New Roman" panose="02020603050405020304" pitchFamily="18" charset="0"/>
                  <a:cs typeface="Raleway SemiBold" pitchFamily="2" charset="0"/>
                </a:rPr>
                <a:t>is the second born of her family.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Glacial Indifference" pitchFamily="50" charset="0"/>
                  <a:ea typeface="Times New Roman" panose="02020603050405020304" pitchFamily="18" charset="0"/>
                  <a:cs typeface="Raleway" pitchFamily="2" charset="0"/>
                </a:rPr>
                <a:t> </a:t>
              </a:r>
              <a:endParaRPr lang="en-US" sz="1200" dirty="0">
                <a:solidFill>
                  <a:srgbClr val="000000"/>
                </a:solidFill>
                <a:effectLst/>
                <a:latin typeface="Glacial Indifference" pitchFamily="50" charset="0"/>
                <a:ea typeface="Times New Roman" panose="02020603050405020304" pitchFamily="18" charset="0"/>
                <a:cs typeface="MinionPro-Regular"/>
              </a:endParaRPr>
            </a:p>
          </p:txBody>
        </p:sp>
        <p:sp>
          <p:nvSpPr>
            <p:cNvPr id="73" name="TextBox 10">
              <a:extLst>
                <a:ext uri="{FF2B5EF4-FFF2-40B4-BE49-F238E27FC236}">
                  <a16:creationId xmlns:a16="http://schemas.microsoft.com/office/drawing/2014/main" id="{B555723A-CCB8-4AEB-BD0C-84EF2641F01E}"/>
                </a:ext>
              </a:extLst>
            </p:cNvPr>
            <p:cNvSpPr txBox="1"/>
            <p:nvPr/>
          </p:nvSpPr>
          <p:spPr>
            <a:xfrm>
              <a:off x="0" y="491482"/>
              <a:ext cx="10693400" cy="359073"/>
            </a:xfrm>
            <a:prstGeom prst="rect">
              <a:avLst/>
            </a:prstGeom>
            <a:solidFill>
              <a:srgbClr val="31859C"/>
            </a:solidFill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799"/>
                </a:lnSpc>
              </a:pPr>
              <a:r>
                <a:rPr lang="en-US" sz="2799" b="1" dirty="0">
                  <a:solidFill>
                    <a:schemeClr val="bg1"/>
                  </a:solidFill>
                  <a:latin typeface="Glacial Indifference" pitchFamily="50" charset="0"/>
                  <a:cs typeface="Arial" panose="020B0604020202020204" pitchFamily="34" charset="0"/>
                </a:rPr>
                <a:t>3 GENERATION GENOGRAM TEMPLATE</a:t>
              </a:r>
            </a:p>
          </p:txBody>
        </p:sp>
        <p:sp>
          <p:nvSpPr>
            <p:cNvPr id="74" name="TextBox 11">
              <a:extLst>
                <a:ext uri="{FF2B5EF4-FFF2-40B4-BE49-F238E27FC236}">
                  <a16:creationId xmlns:a16="http://schemas.microsoft.com/office/drawing/2014/main" id="{826861D6-6933-45E6-A7D2-6699C02609AC}"/>
                </a:ext>
              </a:extLst>
            </p:cNvPr>
            <p:cNvSpPr txBox="1"/>
            <p:nvPr/>
          </p:nvSpPr>
          <p:spPr>
            <a:xfrm>
              <a:off x="4318401" y="2029975"/>
              <a:ext cx="1991345" cy="17953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540"/>
                </a:lnSpc>
              </a:pPr>
              <a:r>
                <a:rPr lang="en-US" sz="1100" spc="44" dirty="0">
                  <a:solidFill>
                    <a:srgbClr val="404040"/>
                  </a:solidFill>
                  <a:latin typeface="Glacial Indifference" pitchFamily="50" charset="0"/>
                  <a:cs typeface="Arial" panose="020B0604020202020204" pitchFamily="34" charset="0"/>
                </a:rPr>
                <a:t>GREAT GRANDPARENTS</a:t>
              </a:r>
            </a:p>
          </p:txBody>
        </p:sp>
        <p:sp>
          <p:nvSpPr>
            <p:cNvPr id="75" name="TextBox 11">
              <a:extLst>
                <a:ext uri="{FF2B5EF4-FFF2-40B4-BE49-F238E27FC236}">
                  <a16:creationId xmlns:a16="http://schemas.microsoft.com/office/drawing/2014/main" id="{23A38164-98A5-4C90-AC71-FD8EBD788B00}"/>
                </a:ext>
              </a:extLst>
            </p:cNvPr>
            <p:cNvSpPr txBox="1"/>
            <p:nvPr/>
          </p:nvSpPr>
          <p:spPr>
            <a:xfrm>
              <a:off x="4541929" y="3035360"/>
              <a:ext cx="1544289" cy="1795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40"/>
                </a:lnSpc>
              </a:pPr>
              <a:r>
                <a:rPr lang="en-US" sz="1100" spc="44" dirty="0">
                  <a:solidFill>
                    <a:srgbClr val="404040"/>
                  </a:solidFill>
                  <a:latin typeface="Glacial Indifference" pitchFamily="50" charset="0"/>
                  <a:cs typeface="Arial" panose="020B0604020202020204" pitchFamily="34" charset="0"/>
                </a:rPr>
                <a:t>GRANDPARENTS</a:t>
              </a:r>
            </a:p>
          </p:txBody>
        </p:sp>
        <p:pic>
          <p:nvPicPr>
            <p:cNvPr id="76" name="Picture 5">
              <a:extLst>
                <a:ext uri="{FF2B5EF4-FFF2-40B4-BE49-F238E27FC236}">
                  <a16:creationId xmlns:a16="http://schemas.microsoft.com/office/drawing/2014/main" id="{1D2911E0-ADF2-43CC-9C4D-5F50346710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861553" y="6804323"/>
              <a:ext cx="786428" cy="164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5143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Glacial Indifference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Genogram templates</dc:title>
  <cp:lastModifiedBy>Hương Tecpen</cp:lastModifiedBy>
  <cp:revision>7</cp:revision>
  <dcterms:created xsi:type="dcterms:W3CDTF">2006-08-16T00:00:00Z</dcterms:created>
  <dcterms:modified xsi:type="dcterms:W3CDTF">2022-04-01T09:38:51Z</dcterms:modified>
  <dc:identifier>DAE8iJcuslY</dc:identifier>
</cp:coreProperties>
</file>