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7DA"/>
    <a:srgbClr val="8FC0E6"/>
    <a:srgbClr val="C95E97"/>
    <a:srgbClr val="465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8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0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0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4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9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3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7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87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2AD5-39C0-4E86-8E88-AC3EB7C711D8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2F19-F87B-44ED-9118-037AE0CAC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templatela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raphic 173">
            <a:extLst>
              <a:ext uri="{FF2B5EF4-FFF2-40B4-BE49-F238E27FC236}">
                <a16:creationId xmlns:a16="http://schemas.microsoft.com/office/drawing/2014/main" id="{91C87D99-6786-439B-ACBF-FBC0F3646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948"/>
          <a:stretch/>
        </p:blipFill>
        <p:spPr>
          <a:xfrm>
            <a:off x="-1068" y="165500"/>
            <a:ext cx="10691814" cy="37273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2EC80FB-5220-4DBF-84F5-E04DCA180983}"/>
              </a:ext>
            </a:extLst>
          </p:cNvPr>
          <p:cNvGrpSpPr/>
          <p:nvPr/>
        </p:nvGrpSpPr>
        <p:grpSpPr>
          <a:xfrm>
            <a:off x="3720730" y="4043123"/>
            <a:ext cx="3132000" cy="1681648"/>
            <a:chOff x="3752480" y="4355723"/>
            <a:chExt cx="3132000" cy="168164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924E290-1FB9-407E-B13F-534E8C46E924}"/>
                </a:ext>
              </a:extLst>
            </p:cNvPr>
            <p:cNvCxnSpPr>
              <a:cxnSpLocks/>
              <a:endCxn id="157" idx="0"/>
            </p:cNvCxnSpPr>
            <p:nvPr/>
          </p:nvCxnSpPr>
          <p:spPr>
            <a:xfrm>
              <a:off x="5376661" y="5425538"/>
              <a:ext cx="0" cy="611833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652094C-152D-4AD8-B1F0-857A05153118}"/>
                </a:ext>
              </a:extLst>
            </p:cNvPr>
            <p:cNvCxnSpPr>
              <a:cxnSpLocks/>
            </p:cNvCxnSpPr>
            <p:nvPr/>
          </p:nvCxnSpPr>
          <p:spPr>
            <a:xfrm>
              <a:off x="4792631" y="4355724"/>
              <a:ext cx="1099879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CED8AFC-DB27-41B1-93F4-3AEBBC8ED377}"/>
                </a:ext>
              </a:extLst>
            </p:cNvPr>
            <p:cNvCxnSpPr/>
            <p:nvPr/>
          </p:nvCxnSpPr>
          <p:spPr>
            <a:xfrm>
              <a:off x="5374320" y="4355723"/>
              <a:ext cx="0" cy="107021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CEDE80-286B-4F91-A923-79C948BD739B}"/>
                </a:ext>
              </a:extLst>
            </p:cNvPr>
            <p:cNvCxnSpPr>
              <a:cxnSpLocks/>
              <a:endCxn id="151" idx="0"/>
            </p:cNvCxnSpPr>
            <p:nvPr/>
          </p:nvCxnSpPr>
          <p:spPr>
            <a:xfrm flipH="1">
              <a:off x="6873251" y="5395223"/>
              <a:ext cx="0" cy="64135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33EBEC-4F99-4393-8E32-A7CEE452155C}"/>
                </a:ext>
              </a:extLst>
            </p:cNvPr>
            <p:cNvCxnSpPr>
              <a:cxnSpLocks/>
              <a:endCxn id="144" idx="0"/>
            </p:cNvCxnSpPr>
            <p:nvPr/>
          </p:nvCxnSpPr>
          <p:spPr>
            <a:xfrm>
              <a:off x="3762167" y="5417295"/>
              <a:ext cx="0" cy="61927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6985F6-E019-4995-A6FF-78D1BB12D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480" y="5408653"/>
              <a:ext cx="3132000" cy="1728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A18DFF-7162-4542-895B-4EF0BE1A9B0F}"/>
              </a:ext>
            </a:extLst>
          </p:cNvPr>
          <p:cNvGrpSpPr/>
          <p:nvPr/>
        </p:nvGrpSpPr>
        <p:grpSpPr>
          <a:xfrm>
            <a:off x="6377460" y="2061929"/>
            <a:ext cx="1728000" cy="1394565"/>
            <a:chOff x="6409210" y="2374529"/>
            <a:chExt cx="1728000" cy="139456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0DD277-433E-4C9C-8B24-C45BF441EF1E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>
              <a:off x="8119314" y="3438766"/>
              <a:ext cx="0" cy="29886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E31619-26FA-4A08-B657-91DACCFBF044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6424283" y="3427458"/>
              <a:ext cx="0" cy="341636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F0E89E-160D-4D20-9FD4-617F99CEBF0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445" y="2374530"/>
              <a:ext cx="1099879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465720-052C-4714-BBD1-2ABE07CF571F}"/>
                </a:ext>
              </a:extLst>
            </p:cNvPr>
            <p:cNvCxnSpPr/>
            <p:nvPr/>
          </p:nvCxnSpPr>
          <p:spPr>
            <a:xfrm>
              <a:off x="7290134" y="2374529"/>
              <a:ext cx="0" cy="107021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884BDA-1F17-4C6F-A2EF-5E2A01E74367}"/>
                </a:ext>
              </a:extLst>
            </p:cNvPr>
            <p:cNvCxnSpPr>
              <a:cxnSpLocks/>
            </p:cNvCxnSpPr>
            <p:nvPr/>
          </p:nvCxnSpPr>
          <p:spPr>
            <a:xfrm>
              <a:off x="6409210" y="3438766"/>
              <a:ext cx="172800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F0D6B2-92CA-4E7A-9D70-F68A7A649B8E}"/>
              </a:ext>
            </a:extLst>
          </p:cNvPr>
          <p:cNvGrpSpPr/>
          <p:nvPr/>
        </p:nvGrpSpPr>
        <p:grpSpPr>
          <a:xfrm>
            <a:off x="2407920" y="2084286"/>
            <a:ext cx="1828800" cy="1394116"/>
            <a:chOff x="2439670" y="2396886"/>
            <a:chExt cx="1828800" cy="139411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770212F-3754-4C4E-9A72-53C394C20473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>
              <a:off x="4264772" y="3444743"/>
              <a:ext cx="0" cy="34005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5511D8-7DE1-49F8-ACB5-C94F8559D874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>
              <a:off x="2459388" y="3461771"/>
              <a:ext cx="1" cy="32923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77B43C-26AB-4939-936A-E3615C09A6EB}"/>
                </a:ext>
              </a:extLst>
            </p:cNvPr>
            <p:cNvCxnSpPr>
              <a:cxnSpLocks/>
            </p:cNvCxnSpPr>
            <p:nvPr/>
          </p:nvCxnSpPr>
          <p:spPr>
            <a:xfrm>
              <a:off x="2754086" y="2396887"/>
              <a:ext cx="1099879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C056A3-9C80-456A-B137-2A966E86031C}"/>
                </a:ext>
              </a:extLst>
            </p:cNvPr>
            <p:cNvCxnSpPr/>
            <p:nvPr/>
          </p:nvCxnSpPr>
          <p:spPr>
            <a:xfrm>
              <a:off x="3335775" y="2396886"/>
              <a:ext cx="0" cy="107021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AEB6B9F-F11E-43C7-ACE5-9D30BFFDB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9670" y="3461771"/>
              <a:ext cx="182880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877D308-CDA4-47F2-8346-F079235A16A5}"/>
              </a:ext>
            </a:extLst>
          </p:cNvPr>
          <p:cNvGrpSpPr/>
          <p:nvPr/>
        </p:nvGrpSpPr>
        <p:grpSpPr>
          <a:xfrm>
            <a:off x="1593026" y="1511219"/>
            <a:ext cx="1441735" cy="1511582"/>
            <a:chOff x="1593026" y="1626969"/>
            <a:chExt cx="1441735" cy="151158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877848D-D654-4AD5-98FA-19FADC3BAF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26969"/>
              <a:ext cx="1441735" cy="1511582"/>
              <a:chOff x="1551207" y="1602398"/>
              <a:chExt cx="1520917" cy="1594604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509F0C-5282-4184-89F3-B50CC7C8FB2F}"/>
                  </a:ext>
                </a:extLst>
              </p:cNvPr>
              <p:cNvSpPr txBox="1"/>
              <p:nvPr/>
            </p:nvSpPr>
            <p:spPr>
              <a:xfrm>
                <a:off x="1932809" y="2844330"/>
                <a:ext cx="1139315" cy="35267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US" sz="800">
                    <a:solidFill>
                      <a:srgbClr val="8FC0E6"/>
                    </a:solidFill>
                    <a:latin typeface="Bahnschrift" panose="020B0502040204020203" pitchFamily="34" charset="0"/>
                  </a:rPr>
                  <a:t>Grand</a:t>
                </a:r>
                <a:r>
                  <a:rPr lang="sr-Latn-RS" sz="800">
                    <a:solidFill>
                      <a:srgbClr val="8FC0E6"/>
                    </a:solidFill>
                    <a:latin typeface="Bahnschrift" panose="020B0502040204020203" pitchFamily="34" charset="0"/>
                  </a:rPr>
                  <a:t>father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John Hollins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2D74327-0627-4B0A-9040-EC56BEA0C172}"/>
                  </a:ext>
                </a:extLst>
              </p:cNvPr>
              <p:cNvGrpSpPr/>
              <p:nvPr/>
            </p:nvGrpSpPr>
            <p:grpSpPr>
              <a:xfrm>
                <a:off x="1551207" y="1602398"/>
                <a:ext cx="1188000" cy="1191638"/>
                <a:chOff x="1551207" y="1602398"/>
                <a:chExt cx="1188000" cy="119163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324BC83-5EB2-4A8F-9B1A-BF7DEEFE87D9}"/>
                    </a:ext>
                  </a:extLst>
                </p:cNvPr>
                <p:cNvSpPr/>
                <p:nvPr/>
              </p:nvSpPr>
              <p:spPr>
                <a:xfrm>
                  <a:off x="1551207" y="1606036"/>
                  <a:ext cx="1188000" cy="1188000"/>
                </a:xfrm>
                <a:prstGeom prst="rect">
                  <a:avLst/>
                </a:prstGeom>
                <a:solidFill>
                  <a:srgbClr val="8FC0E6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093B7DFF-03D2-4EA1-9D57-C1D7F4DC6ED0}"/>
                    </a:ext>
                  </a:extLst>
                </p:cNvPr>
                <p:cNvGrpSpPr/>
                <p:nvPr/>
              </p:nvGrpSpPr>
              <p:grpSpPr>
                <a:xfrm>
                  <a:off x="1551207" y="1602398"/>
                  <a:ext cx="1188000" cy="1188000"/>
                  <a:chOff x="1551207" y="1602398"/>
                  <a:chExt cx="1188000" cy="1188000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D9E14C4C-B3F1-44FF-ACC4-8D8ADB5BAB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51207" y="1606036"/>
                    <a:ext cx="1188000" cy="1180725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B99AD843-AB09-4BB3-AA19-9586D2F6BC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554845" y="1606035"/>
                    <a:ext cx="1188000" cy="1180725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6161541-F934-4595-85E2-E6046766C5E7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19050">
              <a:solidFill>
                <a:srgbClr val="8FC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40EF5F1-2F9D-4D89-B5C0-425790BF9C76}"/>
              </a:ext>
            </a:extLst>
          </p:cNvPr>
          <p:cNvGrpSpPr/>
          <p:nvPr/>
        </p:nvGrpSpPr>
        <p:grpSpPr>
          <a:xfrm>
            <a:off x="3825038" y="1514668"/>
            <a:ext cx="1441732" cy="1508138"/>
            <a:chOff x="1593026" y="1630418"/>
            <a:chExt cx="1441732" cy="150813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F7325B-A728-460D-9C89-00F979F611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30418"/>
              <a:ext cx="1441732" cy="1508138"/>
              <a:chOff x="1551207" y="1606036"/>
              <a:chExt cx="1520915" cy="1590970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7CC60A1-5162-4F86-89FD-7524002DA73C}"/>
                  </a:ext>
                </a:extLst>
              </p:cNvPr>
              <p:cNvSpPr txBox="1"/>
              <p:nvPr/>
            </p:nvSpPr>
            <p:spPr>
              <a:xfrm>
                <a:off x="1932806" y="2844331"/>
                <a:ext cx="1139316" cy="35267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US" sz="800">
                    <a:solidFill>
                      <a:srgbClr val="F5B7DA"/>
                    </a:solidFill>
                    <a:latin typeface="Bahnschrift" panose="020B0502040204020203" pitchFamily="34" charset="0"/>
                  </a:rPr>
                  <a:t>Grand</a:t>
                </a:r>
                <a:r>
                  <a:rPr lang="sr-Latn-RS" sz="800">
                    <a:solidFill>
                      <a:srgbClr val="F5B7DA"/>
                    </a:solidFill>
                    <a:latin typeface="Bahnschrift" panose="020B0502040204020203" pitchFamily="34" charset="0"/>
                  </a:rPr>
                  <a:t>mother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Samantha Hollins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CB531EC-E6BC-4289-9A1C-C1E092C52F94}"/>
                  </a:ext>
                </a:extLst>
              </p:cNvPr>
              <p:cNvSpPr/>
              <p:nvPr/>
            </p:nvSpPr>
            <p:spPr>
              <a:xfrm>
                <a:off x="1551207" y="1606036"/>
                <a:ext cx="1188000" cy="1188000"/>
              </a:xfrm>
              <a:prstGeom prst="ellipse">
                <a:avLst/>
              </a:prstGeom>
              <a:solidFill>
                <a:srgbClr val="F5B7DA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A7971D4-4075-4237-9A69-619FB8C46F3C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F5B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E454E1E-2AC5-4A25-99A2-FDDA2D432E22}"/>
              </a:ext>
            </a:extLst>
          </p:cNvPr>
          <p:cNvGrpSpPr/>
          <p:nvPr/>
        </p:nvGrpSpPr>
        <p:grpSpPr>
          <a:xfrm>
            <a:off x="5557559" y="1514667"/>
            <a:ext cx="1441735" cy="1508133"/>
            <a:chOff x="1593026" y="1630417"/>
            <a:chExt cx="1441735" cy="1508133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6E98945-B0F5-433E-BBD9-575455E436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30417"/>
              <a:ext cx="1441735" cy="1508133"/>
              <a:chOff x="1551207" y="1606036"/>
              <a:chExt cx="1520917" cy="1590966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7A988D2-C600-4ACD-8BA4-27D77AA2BC78}"/>
                  </a:ext>
                </a:extLst>
              </p:cNvPr>
              <p:cNvSpPr txBox="1"/>
              <p:nvPr/>
            </p:nvSpPr>
            <p:spPr>
              <a:xfrm>
                <a:off x="1932809" y="2844330"/>
                <a:ext cx="1139315" cy="35267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US" sz="800">
                    <a:solidFill>
                      <a:srgbClr val="8FC0E6"/>
                    </a:solidFill>
                    <a:latin typeface="Bahnschrift" panose="020B0502040204020203" pitchFamily="34" charset="0"/>
                  </a:rPr>
                  <a:t>Grand</a:t>
                </a:r>
                <a:r>
                  <a:rPr lang="sr-Latn-RS" sz="800">
                    <a:solidFill>
                      <a:srgbClr val="8FC0E6"/>
                    </a:solidFill>
                    <a:latin typeface="Bahnschrift" panose="020B0502040204020203" pitchFamily="34" charset="0"/>
                  </a:rPr>
                  <a:t>father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Gerry Mitcham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4E1F265-1547-4A18-A3CB-8DDA46175B13}"/>
                  </a:ext>
                </a:extLst>
              </p:cNvPr>
              <p:cNvSpPr/>
              <p:nvPr/>
            </p:nvSpPr>
            <p:spPr>
              <a:xfrm>
                <a:off x="1551207" y="1606036"/>
                <a:ext cx="1188000" cy="1187999"/>
              </a:xfrm>
              <a:prstGeom prst="rect">
                <a:avLst/>
              </a:prstGeom>
              <a:solidFill>
                <a:srgbClr val="8FC0E6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A544F33-ACE9-4D4A-B842-2BB7D0497349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19050">
              <a:solidFill>
                <a:srgbClr val="8FC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DC4B6BA-2817-4F7B-AA2C-109BBB327161}"/>
              </a:ext>
            </a:extLst>
          </p:cNvPr>
          <p:cNvGrpSpPr/>
          <p:nvPr/>
        </p:nvGrpSpPr>
        <p:grpSpPr>
          <a:xfrm>
            <a:off x="7789571" y="1514668"/>
            <a:ext cx="1441732" cy="1508138"/>
            <a:chOff x="1593026" y="1630418"/>
            <a:chExt cx="1441732" cy="150813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7E33831-BC24-4AFC-B6A5-758946946F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30418"/>
              <a:ext cx="1441732" cy="1508138"/>
              <a:chOff x="1551207" y="1606036"/>
              <a:chExt cx="1520915" cy="159097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760C4E8-9BFC-4D93-B10E-0F3BA05D1AC8}"/>
                  </a:ext>
                </a:extLst>
              </p:cNvPr>
              <p:cNvSpPr txBox="1"/>
              <p:nvPr/>
            </p:nvSpPr>
            <p:spPr>
              <a:xfrm>
                <a:off x="1932806" y="2844331"/>
                <a:ext cx="1139316" cy="35267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US" sz="800">
                    <a:solidFill>
                      <a:srgbClr val="F5B7DA"/>
                    </a:solidFill>
                    <a:latin typeface="Bahnschrift" panose="020B0502040204020203" pitchFamily="34" charset="0"/>
                  </a:rPr>
                  <a:t>Grand</a:t>
                </a:r>
                <a:r>
                  <a:rPr lang="sr-Latn-RS" sz="800">
                    <a:solidFill>
                      <a:srgbClr val="F5B7DA"/>
                    </a:solidFill>
                    <a:latin typeface="Bahnschrift" panose="020B0502040204020203" pitchFamily="34" charset="0"/>
                  </a:rPr>
                  <a:t>mother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Jodie Mitcham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2D10900-A9C8-4756-AC57-6CF093F62037}"/>
                  </a:ext>
                </a:extLst>
              </p:cNvPr>
              <p:cNvGrpSpPr/>
              <p:nvPr/>
            </p:nvGrpSpPr>
            <p:grpSpPr>
              <a:xfrm>
                <a:off x="1551207" y="1606036"/>
                <a:ext cx="1188000" cy="1188000"/>
                <a:chOff x="1551207" y="1606036"/>
                <a:chExt cx="1188000" cy="1188000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9712D06F-960A-4E15-9A61-B7ADCE6CFA67}"/>
                    </a:ext>
                  </a:extLst>
                </p:cNvPr>
                <p:cNvSpPr/>
                <p:nvPr/>
              </p:nvSpPr>
              <p:spPr>
                <a:xfrm>
                  <a:off x="1551207" y="1606036"/>
                  <a:ext cx="1188000" cy="1188000"/>
                </a:xfrm>
                <a:prstGeom prst="ellipse">
                  <a:avLst/>
                </a:prstGeom>
                <a:solidFill>
                  <a:srgbClr val="F5B7DA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endParaRPr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A5E29BC5-1920-4924-B7DE-2E63AB4CD0DE}"/>
                    </a:ext>
                  </a:extLst>
                </p:cNvPr>
                <p:cNvGrpSpPr/>
                <p:nvPr/>
              </p:nvGrpSpPr>
              <p:grpSpPr>
                <a:xfrm>
                  <a:off x="1725186" y="1780015"/>
                  <a:ext cx="840042" cy="840042"/>
                  <a:chOff x="1725186" y="1780015"/>
                  <a:chExt cx="840042" cy="840042"/>
                </a:xfrm>
              </p:grpSpPr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0E36F092-7AB6-4B07-829B-375B7FD73C24}"/>
                      </a:ext>
                    </a:extLst>
                  </p:cNvPr>
                  <p:cNvCxnSpPr>
                    <a:cxnSpLocks/>
                    <a:stCxn id="99" idx="1"/>
                    <a:endCxn id="99" idx="5"/>
                  </p:cNvCxnSpPr>
                  <p:nvPr/>
                </p:nvCxnSpPr>
                <p:spPr>
                  <a:xfrm>
                    <a:off x="1725186" y="1780015"/>
                    <a:ext cx="840042" cy="84004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199D064A-2110-4C7A-BD43-58206FD43ECE}"/>
                      </a:ext>
                    </a:extLst>
                  </p:cNvPr>
                  <p:cNvCxnSpPr>
                    <a:cxnSpLocks/>
                    <a:stCxn id="99" idx="3"/>
                    <a:endCxn id="99" idx="7"/>
                  </p:cNvCxnSpPr>
                  <p:nvPr/>
                </p:nvCxnSpPr>
                <p:spPr>
                  <a:xfrm flipV="1">
                    <a:off x="1725186" y="1780015"/>
                    <a:ext cx="840042" cy="84004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DC8557D-ABF9-4AB3-8F2F-0FF234CA1AF1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F5B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C7E0DC1-4D3F-4B20-94F8-97ECE8FAE6F6}"/>
              </a:ext>
            </a:extLst>
          </p:cNvPr>
          <p:cNvGrpSpPr/>
          <p:nvPr/>
        </p:nvGrpSpPr>
        <p:grpSpPr>
          <a:xfrm>
            <a:off x="3669947" y="3472201"/>
            <a:ext cx="1441735" cy="1508133"/>
            <a:chOff x="1593026" y="1630417"/>
            <a:chExt cx="1441735" cy="1508133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2974AAC-1FBA-4C55-A696-5D71A2E623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30417"/>
              <a:ext cx="1441735" cy="1508133"/>
              <a:chOff x="1551207" y="1606036"/>
              <a:chExt cx="1520917" cy="1590966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22C8767-B8C5-46E1-ACDC-DEFE3FC5C972}"/>
                  </a:ext>
                </a:extLst>
              </p:cNvPr>
              <p:cNvSpPr txBox="1"/>
              <p:nvPr/>
            </p:nvSpPr>
            <p:spPr>
              <a:xfrm>
                <a:off x="1932809" y="2844330"/>
                <a:ext cx="1139315" cy="35267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sr-Latn-RS" sz="800">
                    <a:solidFill>
                      <a:srgbClr val="8FC0E6"/>
                    </a:solidFill>
                    <a:latin typeface="Bahnschrift" panose="020B0502040204020203" pitchFamily="34" charset="0"/>
                  </a:rPr>
                  <a:t>Father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Peter Hollins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EA74390-8435-4770-8AE5-8E33D71F8EA5}"/>
                  </a:ext>
                </a:extLst>
              </p:cNvPr>
              <p:cNvSpPr/>
              <p:nvPr/>
            </p:nvSpPr>
            <p:spPr>
              <a:xfrm>
                <a:off x="1551207" y="1606036"/>
                <a:ext cx="1188000" cy="1188000"/>
              </a:xfrm>
              <a:prstGeom prst="rect">
                <a:avLst/>
              </a:prstGeom>
              <a:solidFill>
                <a:srgbClr val="8FC0E6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D6D8F9-23B2-4A8D-802E-65F7C422E616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8FC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7C584B6-D5BA-4F3F-8F6F-E2428EFEEFA7}"/>
              </a:ext>
            </a:extLst>
          </p:cNvPr>
          <p:cNvGrpSpPr/>
          <p:nvPr/>
        </p:nvGrpSpPr>
        <p:grpSpPr>
          <a:xfrm>
            <a:off x="5829458" y="3456494"/>
            <a:ext cx="1441732" cy="1508138"/>
            <a:chOff x="1593026" y="1630418"/>
            <a:chExt cx="1441732" cy="150813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F7E0352-A5DB-49DD-B511-C2FA25570E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30418"/>
              <a:ext cx="1441732" cy="1508138"/>
              <a:chOff x="1551207" y="1606036"/>
              <a:chExt cx="1520915" cy="1590970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9F51A7A-D2F6-4395-8F55-B83DDA23B13C}"/>
                  </a:ext>
                </a:extLst>
              </p:cNvPr>
              <p:cNvSpPr txBox="1"/>
              <p:nvPr/>
            </p:nvSpPr>
            <p:spPr>
              <a:xfrm>
                <a:off x="1932806" y="2844331"/>
                <a:ext cx="1139316" cy="35267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sr-Latn-RS" sz="800">
                    <a:solidFill>
                      <a:srgbClr val="F5B7DA"/>
                    </a:solidFill>
                    <a:latin typeface="Bahnschrift" panose="020B0502040204020203" pitchFamily="34" charset="0"/>
                  </a:rPr>
                  <a:t>Mother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Teresa Hollins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E60B843-72EE-4BB8-B470-12D42F6DDD82}"/>
                  </a:ext>
                </a:extLst>
              </p:cNvPr>
              <p:cNvSpPr/>
              <p:nvPr/>
            </p:nvSpPr>
            <p:spPr>
              <a:xfrm>
                <a:off x="1551207" y="1606036"/>
                <a:ext cx="1188000" cy="1188000"/>
              </a:xfrm>
              <a:prstGeom prst="ellipse">
                <a:avLst/>
              </a:prstGeom>
              <a:solidFill>
                <a:srgbClr val="F5B7DA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460F3BC-10AD-4A66-A05A-88D03FDF146B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F5B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EB40E0B-269B-4794-9FD7-0474B790A468}"/>
              </a:ext>
            </a:extLst>
          </p:cNvPr>
          <p:cNvGrpSpPr/>
          <p:nvPr/>
        </p:nvGrpSpPr>
        <p:grpSpPr>
          <a:xfrm>
            <a:off x="1864564" y="3478402"/>
            <a:ext cx="1441732" cy="1508137"/>
            <a:chOff x="1593026" y="1630418"/>
            <a:chExt cx="1441732" cy="1508137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0F22BB9F-B2E5-49BB-B292-5BA4765CD7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30418"/>
              <a:ext cx="1441732" cy="1508137"/>
              <a:chOff x="1551207" y="1606036"/>
              <a:chExt cx="1520915" cy="1590969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828887E-363E-4B54-B584-52E6A50AAEED}"/>
                  </a:ext>
                </a:extLst>
              </p:cNvPr>
              <p:cNvSpPr txBox="1"/>
              <p:nvPr/>
            </p:nvSpPr>
            <p:spPr>
              <a:xfrm>
                <a:off x="1932806" y="2844330"/>
                <a:ext cx="1139316" cy="35267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sr-Latn-RS" sz="800">
                    <a:solidFill>
                      <a:srgbClr val="F5B7DA"/>
                    </a:solidFill>
                    <a:latin typeface="Bahnschrift" panose="020B0502040204020203" pitchFamily="34" charset="0"/>
                  </a:rPr>
                  <a:t>Aunt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Barbara Fish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C6B5751-F116-47C2-8A38-533DA1D172BF}"/>
                  </a:ext>
                </a:extLst>
              </p:cNvPr>
              <p:cNvSpPr/>
              <p:nvPr/>
            </p:nvSpPr>
            <p:spPr>
              <a:xfrm>
                <a:off x="1551207" y="1606036"/>
                <a:ext cx="1188000" cy="1188000"/>
              </a:xfrm>
              <a:prstGeom prst="ellipse">
                <a:avLst/>
              </a:prstGeom>
              <a:solidFill>
                <a:srgbClr val="F5B7DA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920EB08-3278-4812-AFA1-567899DAEB34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F5B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FCEEA75-5157-4B64-BC00-81F8519740EE}"/>
              </a:ext>
            </a:extLst>
          </p:cNvPr>
          <p:cNvGrpSpPr/>
          <p:nvPr/>
        </p:nvGrpSpPr>
        <p:grpSpPr>
          <a:xfrm>
            <a:off x="7524489" y="3425026"/>
            <a:ext cx="1441735" cy="1508133"/>
            <a:chOff x="1593026" y="1630417"/>
            <a:chExt cx="1441735" cy="150813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40E357A-66F4-48B7-AA76-34E58CB32D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30417"/>
              <a:ext cx="1441735" cy="1508133"/>
              <a:chOff x="1551207" y="1606036"/>
              <a:chExt cx="1520917" cy="1590967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D43BEF7-9116-4721-B684-84E0074BA15E}"/>
                  </a:ext>
                </a:extLst>
              </p:cNvPr>
              <p:cNvSpPr txBox="1"/>
              <p:nvPr/>
            </p:nvSpPr>
            <p:spPr>
              <a:xfrm>
                <a:off x="1932809" y="2844331"/>
                <a:ext cx="1139315" cy="35267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sr-Latn-RS" sz="800">
                    <a:solidFill>
                      <a:srgbClr val="8FC0E6"/>
                    </a:solidFill>
                    <a:latin typeface="Bahnschrift" panose="020B0502040204020203" pitchFamily="34" charset="0"/>
                  </a:rPr>
                  <a:t>Uncle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John Mitcham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81B1BA6-DF98-4F5D-9985-93F177DE0E2C}"/>
                  </a:ext>
                </a:extLst>
              </p:cNvPr>
              <p:cNvSpPr/>
              <p:nvPr/>
            </p:nvSpPr>
            <p:spPr>
              <a:xfrm>
                <a:off x="1551207" y="1606036"/>
                <a:ext cx="1188000" cy="1188000"/>
              </a:xfrm>
              <a:prstGeom prst="rect">
                <a:avLst/>
              </a:prstGeom>
              <a:solidFill>
                <a:srgbClr val="8FC0E6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5B0647D-747F-4888-987E-AC204BEC3521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8FC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4CF5F5A-89C8-4042-9216-EBF092D6A702}"/>
              </a:ext>
            </a:extLst>
          </p:cNvPr>
          <p:cNvGrpSpPr/>
          <p:nvPr/>
        </p:nvGrpSpPr>
        <p:grpSpPr>
          <a:xfrm>
            <a:off x="3167342" y="5723973"/>
            <a:ext cx="1441735" cy="1508133"/>
            <a:chOff x="1593026" y="1630417"/>
            <a:chExt cx="1441735" cy="1508133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9793D6B-AB02-4722-A42F-FB0B14C373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30417"/>
              <a:ext cx="1441735" cy="1508133"/>
              <a:chOff x="1551207" y="1606036"/>
              <a:chExt cx="1520917" cy="1590966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E6AF36-C3F4-4CFD-A4B4-A09FC036DEB8}"/>
                  </a:ext>
                </a:extLst>
              </p:cNvPr>
              <p:cNvSpPr txBox="1"/>
              <p:nvPr/>
            </p:nvSpPr>
            <p:spPr>
              <a:xfrm>
                <a:off x="1932809" y="2844330"/>
                <a:ext cx="1139315" cy="35267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sr-Latn-RS" sz="800">
                    <a:solidFill>
                      <a:srgbClr val="8FC0E6"/>
                    </a:solidFill>
                    <a:latin typeface="Bahnschrift" panose="020B0502040204020203" pitchFamily="34" charset="0"/>
                  </a:rPr>
                  <a:t>Brother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Thomas Hollins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929971CE-97C8-42FC-9220-1E223D9D492E}"/>
                  </a:ext>
                </a:extLst>
              </p:cNvPr>
              <p:cNvSpPr/>
              <p:nvPr/>
            </p:nvSpPr>
            <p:spPr>
              <a:xfrm>
                <a:off x="1551207" y="1606036"/>
                <a:ext cx="1188000" cy="1188000"/>
              </a:xfrm>
              <a:prstGeom prst="rect">
                <a:avLst/>
              </a:prstGeom>
              <a:solidFill>
                <a:srgbClr val="8FC0E6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AA9CEBC-A9F1-4A69-9ACD-62FBCD9AEAC9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8FC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21439B6-1E25-4A93-9430-CE27891764F9}"/>
              </a:ext>
            </a:extLst>
          </p:cNvPr>
          <p:cNvGrpSpPr/>
          <p:nvPr/>
        </p:nvGrpSpPr>
        <p:grpSpPr>
          <a:xfrm>
            <a:off x="6278426" y="5723973"/>
            <a:ext cx="1441735" cy="1508133"/>
            <a:chOff x="1593026" y="1630417"/>
            <a:chExt cx="1441735" cy="1508133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215CE57-B0E0-462B-BAD3-1C143F007D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30417"/>
              <a:ext cx="1441735" cy="1508133"/>
              <a:chOff x="1551207" y="1606036"/>
              <a:chExt cx="1520917" cy="1590966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17DE554-21D7-46F6-BC93-EFC64B1F0C39}"/>
                  </a:ext>
                </a:extLst>
              </p:cNvPr>
              <p:cNvSpPr txBox="1"/>
              <p:nvPr/>
            </p:nvSpPr>
            <p:spPr>
              <a:xfrm>
                <a:off x="1932809" y="2844330"/>
                <a:ext cx="1139315" cy="35267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sr-Latn-RS" sz="800">
                    <a:solidFill>
                      <a:srgbClr val="8FC0E6"/>
                    </a:solidFill>
                    <a:latin typeface="Bahnschrift" panose="020B0502040204020203" pitchFamily="34" charset="0"/>
                  </a:rPr>
                  <a:t>Brother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Jimmy Hollins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3F7EBF72-DDD6-430A-92D9-E4A1147FA01D}"/>
                  </a:ext>
                </a:extLst>
              </p:cNvPr>
              <p:cNvSpPr/>
              <p:nvPr/>
            </p:nvSpPr>
            <p:spPr>
              <a:xfrm>
                <a:off x="1551207" y="1606036"/>
                <a:ext cx="1188000" cy="1188000"/>
              </a:xfrm>
              <a:prstGeom prst="rect">
                <a:avLst/>
              </a:prstGeom>
              <a:solidFill>
                <a:srgbClr val="8FC0E6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0B21A23-46AF-4419-9D74-5261F977EBED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8FC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262FB75-8444-4D3D-9B92-8F51A472D809}"/>
              </a:ext>
            </a:extLst>
          </p:cNvPr>
          <p:cNvGrpSpPr/>
          <p:nvPr/>
        </p:nvGrpSpPr>
        <p:grpSpPr>
          <a:xfrm>
            <a:off x="4781836" y="5724771"/>
            <a:ext cx="1441732" cy="1508138"/>
            <a:chOff x="1593026" y="1630418"/>
            <a:chExt cx="1441732" cy="150813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A9D712A-FDBE-47CC-8EA5-56E6BB29B6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3026" y="1630418"/>
              <a:ext cx="1441732" cy="1508138"/>
              <a:chOff x="1551207" y="1606036"/>
              <a:chExt cx="1520915" cy="1590970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6AB4631C-7DDF-4A80-9621-5B0B6A36538B}"/>
                  </a:ext>
                </a:extLst>
              </p:cNvPr>
              <p:cNvSpPr txBox="1"/>
              <p:nvPr/>
            </p:nvSpPr>
            <p:spPr>
              <a:xfrm>
                <a:off x="1932806" y="2844331"/>
                <a:ext cx="1139316" cy="35267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sr-Latn-RS" sz="800">
                    <a:solidFill>
                      <a:srgbClr val="F5B7DA"/>
                    </a:solidFill>
                    <a:latin typeface="Bahnschrift" panose="020B0502040204020203" pitchFamily="34" charset="0"/>
                  </a:rPr>
                  <a:t>Me</a:t>
                </a:r>
              </a:p>
              <a:p>
                <a:r>
                  <a:rPr lang="sr-Latn-RS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</a:rPr>
                  <a:t>Pepa Hollins</a:t>
                </a:r>
                <a:endParaRPr lang="en-ID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74B48DF-4E00-435F-92AC-7BF53035BD79}"/>
                  </a:ext>
                </a:extLst>
              </p:cNvPr>
              <p:cNvSpPr/>
              <p:nvPr/>
            </p:nvSpPr>
            <p:spPr>
              <a:xfrm>
                <a:off x="1551207" y="1606036"/>
                <a:ext cx="1188000" cy="1188000"/>
              </a:xfrm>
              <a:prstGeom prst="ellipse">
                <a:avLst/>
              </a:prstGeom>
              <a:solidFill>
                <a:srgbClr val="F5B7DA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80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EEC0B5F-BC5D-4A1B-A1FC-8832255D116B}"/>
                </a:ext>
              </a:extLst>
            </p:cNvPr>
            <p:cNvSpPr/>
            <p:nvPr/>
          </p:nvSpPr>
          <p:spPr>
            <a:xfrm>
              <a:off x="1593026" y="2806370"/>
              <a:ext cx="324000" cy="324000"/>
            </a:xfrm>
            <a:prstGeom prst="ellipse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F5B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85AACFF-09DB-4696-86C3-F7EAEA68DE1F}"/>
              </a:ext>
            </a:extLst>
          </p:cNvPr>
          <p:cNvGrpSpPr/>
          <p:nvPr/>
        </p:nvGrpSpPr>
        <p:grpSpPr>
          <a:xfrm>
            <a:off x="2805664" y="230526"/>
            <a:ext cx="5080485" cy="967886"/>
            <a:chOff x="2805664" y="230526"/>
            <a:chExt cx="5080485" cy="967886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11ACA15-7E82-49B1-8445-FBAEA5E7BC61}"/>
                </a:ext>
              </a:extLst>
            </p:cNvPr>
            <p:cNvSpPr txBox="1"/>
            <p:nvPr/>
          </p:nvSpPr>
          <p:spPr>
            <a:xfrm>
              <a:off x="3870182" y="302227"/>
              <a:ext cx="29514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rPr>
                <a:t>3 GENERATION</a:t>
              </a:r>
              <a:endParaRPr lang="en-GB" sz="320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0342FA4E-5024-4B7C-8927-192187178D40}"/>
                </a:ext>
              </a:extLst>
            </p:cNvPr>
            <p:cNvSpPr txBox="1"/>
            <p:nvPr/>
          </p:nvSpPr>
          <p:spPr>
            <a:xfrm>
              <a:off x="4493161" y="798302"/>
              <a:ext cx="1547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z="2000">
                  <a:solidFill>
                    <a:srgbClr val="F5B7DA"/>
                  </a:solidFill>
                  <a:latin typeface="Bahnschrift" panose="020B0502040204020203" pitchFamily="34" charset="0"/>
                </a:rPr>
                <a:t>GENOGRAM</a:t>
              </a:r>
              <a:endParaRPr lang="en-GB" sz="2000">
                <a:solidFill>
                  <a:srgbClr val="F5B7DA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903ED9A-3D98-437F-93DB-B8FD4C9D3129}"/>
                </a:ext>
              </a:extLst>
            </p:cNvPr>
            <p:cNvSpPr/>
            <p:nvPr/>
          </p:nvSpPr>
          <p:spPr>
            <a:xfrm>
              <a:off x="2805664" y="230526"/>
              <a:ext cx="5080485" cy="773982"/>
            </a:xfrm>
            <a:custGeom>
              <a:avLst/>
              <a:gdLst>
                <a:gd name="connsiteX0" fmla="*/ 0 w 6256038"/>
                <a:gd name="connsiteY0" fmla="*/ 0 h 928790"/>
                <a:gd name="connsiteX1" fmla="*/ 6256038 w 6256038"/>
                <a:gd name="connsiteY1" fmla="*/ 0 h 928790"/>
                <a:gd name="connsiteX2" fmla="*/ 6256038 w 6256038"/>
                <a:gd name="connsiteY2" fmla="*/ 928790 h 928790"/>
                <a:gd name="connsiteX3" fmla="*/ 5275080 w 6256038"/>
                <a:gd name="connsiteY3" fmla="*/ 928790 h 928790"/>
                <a:gd name="connsiteX4" fmla="*/ 5275080 w 6256038"/>
                <a:gd name="connsiteY4" fmla="*/ 426749 h 928790"/>
                <a:gd name="connsiteX5" fmla="*/ 980958 w 6256038"/>
                <a:gd name="connsiteY5" fmla="*/ 426749 h 928790"/>
                <a:gd name="connsiteX6" fmla="*/ 980958 w 6256038"/>
                <a:gd name="connsiteY6" fmla="*/ 928790 h 928790"/>
                <a:gd name="connsiteX7" fmla="*/ 0 w 6256038"/>
                <a:gd name="connsiteY7" fmla="*/ 928790 h 928790"/>
                <a:gd name="connsiteX0" fmla="*/ 980958 w 6256038"/>
                <a:gd name="connsiteY0" fmla="*/ 426749 h 928790"/>
                <a:gd name="connsiteX1" fmla="*/ 980958 w 6256038"/>
                <a:gd name="connsiteY1" fmla="*/ 928790 h 928790"/>
                <a:gd name="connsiteX2" fmla="*/ 0 w 6256038"/>
                <a:gd name="connsiteY2" fmla="*/ 928790 h 928790"/>
                <a:gd name="connsiteX3" fmla="*/ 0 w 6256038"/>
                <a:gd name="connsiteY3" fmla="*/ 0 h 928790"/>
                <a:gd name="connsiteX4" fmla="*/ 6256038 w 6256038"/>
                <a:gd name="connsiteY4" fmla="*/ 0 h 928790"/>
                <a:gd name="connsiteX5" fmla="*/ 6256038 w 6256038"/>
                <a:gd name="connsiteY5" fmla="*/ 928790 h 928790"/>
                <a:gd name="connsiteX6" fmla="*/ 5275080 w 6256038"/>
                <a:gd name="connsiteY6" fmla="*/ 928790 h 928790"/>
                <a:gd name="connsiteX7" fmla="*/ 5275080 w 6256038"/>
                <a:gd name="connsiteY7" fmla="*/ 426749 h 928790"/>
                <a:gd name="connsiteX8" fmla="*/ 1072398 w 6256038"/>
                <a:gd name="connsiteY8" fmla="*/ 518189 h 928790"/>
                <a:gd name="connsiteX0" fmla="*/ 980958 w 6256038"/>
                <a:gd name="connsiteY0" fmla="*/ 426749 h 928790"/>
                <a:gd name="connsiteX1" fmla="*/ 980958 w 6256038"/>
                <a:gd name="connsiteY1" fmla="*/ 928790 h 928790"/>
                <a:gd name="connsiteX2" fmla="*/ 0 w 6256038"/>
                <a:gd name="connsiteY2" fmla="*/ 928790 h 928790"/>
                <a:gd name="connsiteX3" fmla="*/ 0 w 6256038"/>
                <a:gd name="connsiteY3" fmla="*/ 0 h 928790"/>
                <a:gd name="connsiteX4" fmla="*/ 6256038 w 6256038"/>
                <a:gd name="connsiteY4" fmla="*/ 0 h 928790"/>
                <a:gd name="connsiteX5" fmla="*/ 6256038 w 6256038"/>
                <a:gd name="connsiteY5" fmla="*/ 928790 h 928790"/>
                <a:gd name="connsiteX6" fmla="*/ 5275080 w 6256038"/>
                <a:gd name="connsiteY6" fmla="*/ 928790 h 928790"/>
                <a:gd name="connsiteX7" fmla="*/ 5275080 w 6256038"/>
                <a:gd name="connsiteY7" fmla="*/ 426749 h 928790"/>
                <a:gd name="connsiteX0" fmla="*/ 980958 w 6256038"/>
                <a:gd name="connsiteY0" fmla="*/ 426749 h 928790"/>
                <a:gd name="connsiteX1" fmla="*/ 980958 w 6256038"/>
                <a:gd name="connsiteY1" fmla="*/ 928790 h 928790"/>
                <a:gd name="connsiteX2" fmla="*/ 0 w 6256038"/>
                <a:gd name="connsiteY2" fmla="*/ 928790 h 928790"/>
                <a:gd name="connsiteX3" fmla="*/ 0 w 6256038"/>
                <a:gd name="connsiteY3" fmla="*/ 0 h 928790"/>
                <a:gd name="connsiteX4" fmla="*/ 6256038 w 6256038"/>
                <a:gd name="connsiteY4" fmla="*/ 0 h 928790"/>
                <a:gd name="connsiteX5" fmla="*/ 6256038 w 6256038"/>
                <a:gd name="connsiteY5" fmla="*/ 928790 h 928790"/>
                <a:gd name="connsiteX6" fmla="*/ 5275080 w 6256038"/>
                <a:gd name="connsiteY6" fmla="*/ 928790 h 928790"/>
                <a:gd name="connsiteX0" fmla="*/ 980958 w 6256038"/>
                <a:gd name="connsiteY0" fmla="*/ 928790 h 928790"/>
                <a:gd name="connsiteX1" fmla="*/ 0 w 6256038"/>
                <a:gd name="connsiteY1" fmla="*/ 928790 h 928790"/>
                <a:gd name="connsiteX2" fmla="*/ 0 w 6256038"/>
                <a:gd name="connsiteY2" fmla="*/ 0 h 928790"/>
                <a:gd name="connsiteX3" fmla="*/ 6256038 w 6256038"/>
                <a:gd name="connsiteY3" fmla="*/ 0 h 928790"/>
                <a:gd name="connsiteX4" fmla="*/ 6256038 w 6256038"/>
                <a:gd name="connsiteY4" fmla="*/ 928790 h 928790"/>
                <a:gd name="connsiteX5" fmla="*/ 5275080 w 6256038"/>
                <a:gd name="connsiteY5" fmla="*/ 928790 h 9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6038" h="928790">
                  <a:moveTo>
                    <a:pt x="980958" y="928790"/>
                  </a:moveTo>
                  <a:lnTo>
                    <a:pt x="0" y="928790"/>
                  </a:lnTo>
                  <a:lnTo>
                    <a:pt x="0" y="0"/>
                  </a:lnTo>
                  <a:lnTo>
                    <a:pt x="6256038" y="0"/>
                  </a:lnTo>
                  <a:lnTo>
                    <a:pt x="6256038" y="928790"/>
                  </a:lnTo>
                  <a:lnTo>
                    <a:pt x="5275080" y="928790"/>
                  </a:lnTo>
                </a:path>
              </a:pathLst>
            </a:custGeom>
            <a:noFill/>
            <a:ln w="57150">
              <a:solidFill>
                <a:srgbClr val="8FC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36EAD97-C3A4-42F9-8EAA-D142A7A55CA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8"/>
          <a:stretch/>
        </p:blipFill>
        <p:spPr>
          <a:xfrm>
            <a:off x="-11228" y="3597767"/>
            <a:ext cx="2629957" cy="3885598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341252E-A654-44CE-9843-5F4D650178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112"/>
          <a:stretch/>
        </p:blipFill>
        <p:spPr>
          <a:xfrm>
            <a:off x="8084628" y="3425026"/>
            <a:ext cx="2607185" cy="3851890"/>
          </a:xfrm>
          <a:prstGeom prst="rect">
            <a:avLst/>
          </a:prstGeom>
        </p:spPr>
      </p:pic>
      <p:pic>
        <p:nvPicPr>
          <p:cNvPr id="182" name="Picture 181">
            <a:hlinkClick r:id="rId14"/>
            <a:extLst>
              <a:ext uri="{FF2B5EF4-FFF2-40B4-BE49-F238E27FC236}">
                <a16:creationId xmlns:a16="http://schemas.microsoft.com/office/drawing/2014/main" id="{4EA16372-8A4D-4B24-BE04-33E8DBF533E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09" y="116963"/>
            <a:ext cx="1080001" cy="227126"/>
          </a:xfrm>
          <a:prstGeom prst="rect">
            <a:avLst/>
          </a:prstGeom>
        </p:spPr>
      </p:pic>
      <p:sp>
        <p:nvSpPr>
          <p:cNvPr id="183" name="TextBox 84">
            <a:extLst>
              <a:ext uri="{FF2B5EF4-FFF2-40B4-BE49-F238E27FC236}">
                <a16:creationId xmlns:a16="http://schemas.microsoft.com/office/drawing/2014/main" id="{DB0EB2A5-AC9F-489D-99FB-609415B60E86}"/>
              </a:ext>
            </a:extLst>
          </p:cNvPr>
          <p:cNvSpPr txBox="1"/>
          <p:nvPr/>
        </p:nvSpPr>
        <p:spPr>
          <a:xfrm>
            <a:off x="9231303" y="7276916"/>
            <a:ext cx="1307414" cy="22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TemplateLab.com</a:t>
            </a:r>
            <a:endParaRPr lang="en-GB" sz="900">
              <a:solidFill>
                <a:schemeClr val="tx1">
                  <a:lumMod val="75000"/>
                  <a:lumOff val="25000"/>
                </a:schemeClr>
              </a:solidFill>
              <a:effectLst/>
              <a:latin typeface="Bahnschrift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4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44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Bratislav Milojevic | ELMED d.o.o.</dc:creator>
  <cp:lastModifiedBy>Bratislav Milojevic | ELMED d.o.o.</cp:lastModifiedBy>
  <cp:revision>6</cp:revision>
  <dcterms:created xsi:type="dcterms:W3CDTF">2022-04-10T06:42:18Z</dcterms:created>
  <dcterms:modified xsi:type="dcterms:W3CDTF">2022-04-10T08:18:00Z</dcterms:modified>
</cp:coreProperties>
</file>