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ontime" panose="00000500000000000000" pitchFamily="2" charset="0"/>
      <p:regular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BEA"/>
    <a:srgbClr val="D67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BF23D-0E16-43AA-93A0-A83E66227BB6}" v="1" dt="2022-02-25T07:55:37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55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F6FE52A7-34BE-4DD2-86D2-0345A812AFDE}"/>
    <pc:docChg chg="delSld">
      <pc:chgData name="Hương Tecpen" userId="c5ce32652c29dffd" providerId="LiveId" clId="{F6FE52A7-34BE-4DD2-86D2-0345A812AFDE}" dt="2022-02-25T07:52:45.994" v="10" actId="47"/>
      <pc:docMkLst>
        <pc:docMk/>
      </pc:docMkLst>
      <pc:sldChg chg="del">
        <pc:chgData name="Hương Tecpen" userId="c5ce32652c29dffd" providerId="LiveId" clId="{F6FE52A7-34BE-4DD2-86D2-0345A812AFDE}" dt="2022-02-25T07:52:45.994" v="10" actId="47"/>
        <pc:sldMkLst>
          <pc:docMk/>
          <pc:sldMk cId="0" sldId="256"/>
        </pc:sldMkLst>
      </pc:sldChg>
      <pc:sldChg chg="del">
        <pc:chgData name="Hương Tecpen" userId="c5ce32652c29dffd" providerId="LiveId" clId="{F6FE52A7-34BE-4DD2-86D2-0345A812AFDE}" dt="2022-02-25T07:52:44.280" v="9" actId="47"/>
        <pc:sldMkLst>
          <pc:docMk/>
          <pc:sldMk cId="0" sldId="258"/>
        </pc:sldMkLst>
      </pc:sldChg>
      <pc:sldChg chg="del">
        <pc:chgData name="Hương Tecpen" userId="c5ce32652c29dffd" providerId="LiveId" clId="{F6FE52A7-34BE-4DD2-86D2-0345A812AFDE}" dt="2022-02-25T07:52:44.280" v="9" actId="47"/>
        <pc:sldMkLst>
          <pc:docMk/>
          <pc:sldMk cId="0" sldId="259"/>
        </pc:sldMkLst>
      </pc:sldChg>
      <pc:sldChg chg="del">
        <pc:chgData name="Hương Tecpen" userId="c5ce32652c29dffd" providerId="LiveId" clId="{F6FE52A7-34BE-4DD2-86D2-0345A812AFDE}" dt="2022-02-25T07:52:44.280" v="9" actId="47"/>
        <pc:sldMkLst>
          <pc:docMk/>
          <pc:sldMk cId="0" sldId="260"/>
        </pc:sldMkLst>
      </pc:sldChg>
      <pc:sldChg chg="del">
        <pc:chgData name="Hương Tecpen" userId="c5ce32652c29dffd" providerId="LiveId" clId="{F6FE52A7-34BE-4DD2-86D2-0345A812AFDE}" dt="2022-02-25T07:52:44.280" v="9" actId="47"/>
        <pc:sldMkLst>
          <pc:docMk/>
          <pc:sldMk cId="0" sldId="261"/>
        </pc:sldMkLst>
      </pc:sldChg>
      <pc:sldChg chg="del">
        <pc:chgData name="Hương Tecpen" userId="c5ce32652c29dffd" providerId="LiveId" clId="{F6FE52A7-34BE-4DD2-86D2-0345A812AFDE}" dt="2022-02-25T07:52:44.280" v="9" actId="47"/>
        <pc:sldMkLst>
          <pc:docMk/>
          <pc:sldMk cId="0" sldId="262"/>
        </pc:sldMkLst>
      </pc:sldChg>
      <pc:sldChg chg="del">
        <pc:chgData name="Hương Tecpen" userId="c5ce32652c29dffd" providerId="LiveId" clId="{F6FE52A7-34BE-4DD2-86D2-0345A812AFDE}" dt="2022-02-25T07:52:44.280" v="9" actId="47"/>
        <pc:sldMkLst>
          <pc:docMk/>
          <pc:sldMk cId="0" sldId="263"/>
        </pc:sldMkLst>
      </pc:sldChg>
      <pc:sldChg chg="del">
        <pc:chgData name="Hương Tecpen" userId="c5ce32652c29dffd" providerId="LiveId" clId="{F6FE52A7-34BE-4DD2-86D2-0345A812AFDE}" dt="2022-02-25T07:52:44.280" v="9" actId="47"/>
        <pc:sldMkLst>
          <pc:docMk/>
          <pc:sldMk cId="0" sldId="264"/>
        </pc:sldMkLst>
      </pc:sldChg>
      <pc:sldChg chg="del">
        <pc:chgData name="Hương Tecpen" userId="c5ce32652c29dffd" providerId="LiveId" clId="{F6FE52A7-34BE-4DD2-86D2-0345A812AFDE}" dt="2022-02-25T07:52:36.263" v="8" actId="47"/>
        <pc:sldMkLst>
          <pc:docMk/>
          <pc:sldMk cId="0" sldId="266"/>
        </pc:sldMkLst>
      </pc:sldChg>
      <pc:sldChg chg="del">
        <pc:chgData name="Hương Tecpen" userId="c5ce32652c29dffd" providerId="LiveId" clId="{F6FE52A7-34BE-4DD2-86D2-0345A812AFDE}" dt="2022-02-25T07:52:36.263" v="8" actId="47"/>
        <pc:sldMkLst>
          <pc:docMk/>
          <pc:sldMk cId="0" sldId="267"/>
        </pc:sldMkLst>
      </pc:sldChg>
      <pc:sldChg chg="del">
        <pc:chgData name="Hương Tecpen" userId="c5ce32652c29dffd" providerId="LiveId" clId="{F6FE52A7-34BE-4DD2-86D2-0345A812AFDE}" dt="2022-02-25T07:52:36.263" v="8" actId="47"/>
        <pc:sldMkLst>
          <pc:docMk/>
          <pc:sldMk cId="0" sldId="268"/>
        </pc:sldMkLst>
      </pc:sldChg>
      <pc:sldChg chg="del">
        <pc:chgData name="Hương Tecpen" userId="c5ce32652c29dffd" providerId="LiveId" clId="{F6FE52A7-34BE-4DD2-86D2-0345A812AFDE}" dt="2022-02-25T07:52:36.263" v="8" actId="47"/>
        <pc:sldMkLst>
          <pc:docMk/>
          <pc:sldMk cId="0" sldId="269"/>
        </pc:sldMkLst>
      </pc:sldChg>
      <pc:sldChg chg="del">
        <pc:chgData name="Hương Tecpen" userId="c5ce32652c29dffd" providerId="LiveId" clId="{F6FE52A7-34BE-4DD2-86D2-0345A812AFDE}" dt="2022-02-25T07:52:36.263" v="8" actId="47"/>
        <pc:sldMkLst>
          <pc:docMk/>
          <pc:sldMk cId="0" sldId="270"/>
        </pc:sldMkLst>
      </pc:sldChg>
      <pc:sldChg chg="del">
        <pc:chgData name="Hương Tecpen" userId="c5ce32652c29dffd" providerId="LiveId" clId="{F6FE52A7-34BE-4DD2-86D2-0345A812AFDE}" dt="2022-02-25T07:52:36.263" v="8" actId="47"/>
        <pc:sldMkLst>
          <pc:docMk/>
          <pc:sldMk cId="0" sldId="271"/>
        </pc:sldMkLst>
      </pc:sldChg>
      <pc:sldChg chg="del">
        <pc:chgData name="Hương Tecpen" userId="c5ce32652c29dffd" providerId="LiveId" clId="{F6FE52A7-34BE-4DD2-86D2-0345A812AFDE}" dt="2022-02-25T07:52:36.263" v="8" actId="47"/>
        <pc:sldMkLst>
          <pc:docMk/>
          <pc:sldMk cId="0" sldId="272"/>
        </pc:sldMkLst>
      </pc:sldChg>
      <pc:sldChg chg="del">
        <pc:chgData name="Hương Tecpen" userId="c5ce32652c29dffd" providerId="LiveId" clId="{F6FE52A7-34BE-4DD2-86D2-0345A812AFDE}" dt="2022-02-25T07:52:28.192" v="7" actId="47"/>
        <pc:sldMkLst>
          <pc:docMk/>
          <pc:sldMk cId="0" sldId="274"/>
        </pc:sldMkLst>
      </pc:sldChg>
      <pc:sldChg chg="del">
        <pc:chgData name="Hương Tecpen" userId="c5ce32652c29dffd" providerId="LiveId" clId="{F6FE52A7-34BE-4DD2-86D2-0345A812AFDE}" dt="2022-02-25T07:52:28.192" v="7" actId="47"/>
        <pc:sldMkLst>
          <pc:docMk/>
          <pc:sldMk cId="0" sldId="275"/>
        </pc:sldMkLst>
      </pc:sldChg>
      <pc:sldChg chg="del">
        <pc:chgData name="Hương Tecpen" userId="c5ce32652c29dffd" providerId="LiveId" clId="{F6FE52A7-34BE-4DD2-86D2-0345A812AFDE}" dt="2022-02-25T07:52:28.192" v="7" actId="47"/>
        <pc:sldMkLst>
          <pc:docMk/>
          <pc:sldMk cId="0" sldId="276"/>
        </pc:sldMkLst>
      </pc:sldChg>
      <pc:sldChg chg="del">
        <pc:chgData name="Hương Tecpen" userId="c5ce32652c29dffd" providerId="LiveId" clId="{F6FE52A7-34BE-4DD2-86D2-0345A812AFDE}" dt="2022-02-25T07:52:28.192" v="7" actId="47"/>
        <pc:sldMkLst>
          <pc:docMk/>
          <pc:sldMk cId="0" sldId="277"/>
        </pc:sldMkLst>
      </pc:sldChg>
      <pc:sldChg chg="del">
        <pc:chgData name="Hương Tecpen" userId="c5ce32652c29dffd" providerId="LiveId" clId="{F6FE52A7-34BE-4DD2-86D2-0345A812AFDE}" dt="2022-02-25T07:52:15.507" v="6" actId="47"/>
        <pc:sldMkLst>
          <pc:docMk/>
          <pc:sldMk cId="0" sldId="279"/>
        </pc:sldMkLst>
      </pc:sldChg>
      <pc:sldChg chg="del">
        <pc:chgData name="Hương Tecpen" userId="c5ce32652c29dffd" providerId="LiveId" clId="{F6FE52A7-34BE-4DD2-86D2-0345A812AFDE}" dt="2022-02-25T07:52:15.507" v="6" actId="47"/>
        <pc:sldMkLst>
          <pc:docMk/>
          <pc:sldMk cId="0" sldId="280"/>
        </pc:sldMkLst>
      </pc:sldChg>
      <pc:sldChg chg="del">
        <pc:chgData name="Hương Tecpen" userId="c5ce32652c29dffd" providerId="LiveId" clId="{F6FE52A7-34BE-4DD2-86D2-0345A812AFDE}" dt="2022-02-25T07:52:15.507" v="6" actId="47"/>
        <pc:sldMkLst>
          <pc:docMk/>
          <pc:sldMk cId="0" sldId="281"/>
        </pc:sldMkLst>
      </pc:sldChg>
      <pc:sldChg chg="del">
        <pc:chgData name="Hương Tecpen" userId="c5ce32652c29dffd" providerId="LiveId" clId="{F6FE52A7-34BE-4DD2-86D2-0345A812AFDE}" dt="2022-02-25T07:52:15.507" v="6" actId="47"/>
        <pc:sldMkLst>
          <pc:docMk/>
          <pc:sldMk cId="0" sldId="282"/>
        </pc:sldMkLst>
      </pc:sldChg>
      <pc:sldChg chg="del">
        <pc:chgData name="Hương Tecpen" userId="c5ce32652c29dffd" providerId="LiveId" clId="{F6FE52A7-34BE-4DD2-86D2-0345A812AFDE}" dt="2022-02-25T07:52:15.507" v="6" actId="47"/>
        <pc:sldMkLst>
          <pc:docMk/>
          <pc:sldMk cId="0" sldId="283"/>
        </pc:sldMkLst>
      </pc:sldChg>
      <pc:sldChg chg="del">
        <pc:chgData name="Hương Tecpen" userId="c5ce32652c29dffd" providerId="LiveId" clId="{F6FE52A7-34BE-4DD2-86D2-0345A812AFDE}" dt="2022-02-25T07:51:36.463" v="5" actId="47"/>
        <pc:sldMkLst>
          <pc:docMk/>
          <pc:sldMk cId="0" sldId="285"/>
        </pc:sldMkLst>
      </pc:sldChg>
      <pc:sldChg chg="del">
        <pc:chgData name="Hương Tecpen" userId="c5ce32652c29dffd" providerId="LiveId" clId="{F6FE52A7-34BE-4DD2-86D2-0345A812AFDE}" dt="2022-02-25T07:51:36.463" v="5" actId="47"/>
        <pc:sldMkLst>
          <pc:docMk/>
          <pc:sldMk cId="0" sldId="286"/>
        </pc:sldMkLst>
      </pc:sldChg>
      <pc:sldChg chg="del">
        <pc:chgData name="Hương Tecpen" userId="c5ce32652c29dffd" providerId="LiveId" clId="{F6FE52A7-34BE-4DD2-86D2-0345A812AFDE}" dt="2022-02-25T07:51:36.463" v="5" actId="47"/>
        <pc:sldMkLst>
          <pc:docMk/>
          <pc:sldMk cId="0" sldId="287"/>
        </pc:sldMkLst>
      </pc:sldChg>
      <pc:sldChg chg="del">
        <pc:chgData name="Hương Tecpen" userId="c5ce32652c29dffd" providerId="LiveId" clId="{F6FE52A7-34BE-4DD2-86D2-0345A812AFDE}" dt="2022-02-25T07:51:36.463" v="5" actId="47"/>
        <pc:sldMkLst>
          <pc:docMk/>
          <pc:sldMk cId="0" sldId="288"/>
        </pc:sldMkLst>
      </pc:sldChg>
      <pc:sldChg chg="del">
        <pc:chgData name="Hương Tecpen" userId="c5ce32652c29dffd" providerId="LiveId" clId="{F6FE52A7-34BE-4DD2-86D2-0345A812AFDE}" dt="2022-02-25T07:51:27.377" v="4" actId="47"/>
        <pc:sldMkLst>
          <pc:docMk/>
          <pc:sldMk cId="0" sldId="289"/>
        </pc:sldMkLst>
      </pc:sldChg>
      <pc:sldChg chg="del">
        <pc:chgData name="Hương Tecpen" userId="c5ce32652c29dffd" providerId="LiveId" clId="{F6FE52A7-34BE-4DD2-86D2-0345A812AFDE}" dt="2022-02-25T07:51:27.377" v="4" actId="47"/>
        <pc:sldMkLst>
          <pc:docMk/>
          <pc:sldMk cId="0" sldId="290"/>
        </pc:sldMkLst>
      </pc:sldChg>
      <pc:sldChg chg="del">
        <pc:chgData name="Hương Tecpen" userId="c5ce32652c29dffd" providerId="LiveId" clId="{F6FE52A7-34BE-4DD2-86D2-0345A812AFDE}" dt="2022-02-25T07:51:24.545" v="3" actId="47"/>
        <pc:sldMkLst>
          <pc:docMk/>
          <pc:sldMk cId="0" sldId="292"/>
        </pc:sldMkLst>
      </pc:sldChg>
      <pc:sldChg chg="del">
        <pc:chgData name="Hương Tecpen" userId="c5ce32652c29dffd" providerId="LiveId" clId="{F6FE52A7-34BE-4DD2-86D2-0345A812AFDE}" dt="2022-02-25T07:51:22.815" v="2" actId="47"/>
        <pc:sldMkLst>
          <pc:docMk/>
          <pc:sldMk cId="0" sldId="294"/>
        </pc:sldMkLst>
      </pc:sldChg>
      <pc:sldChg chg="del">
        <pc:chgData name="Hương Tecpen" userId="c5ce32652c29dffd" providerId="LiveId" clId="{F6FE52A7-34BE-4DD2-86D2-0345A812AFDE}" dt="2022-02-25T07:51:22.815" v="2" actId="47"/>
        <pc:sldMkLst>
          <pc:docMk/>
          <pc:sldMk cId="0" sldId="295"/>
        </pc:sldMkLst>
      </pc:sldChg>
      <pc:sldChg chg="del">
        <pc:chgData name="Hương Tecpen" userId="c5ce32652c29dffd" providerId="LiveId" clId="{F6FE52A7-34BE-4DD2-86D2-0345A812AFDE}" dt="2022-02-25T07:51:12.831" v="1" actId="47"/>
        <pc:sldMkLst>
          <pc:docMk/>
          <pc:sldMk cId="0" sldId="297"/>
        </pc:sldMkLst>
      </pc:sldChg>
      <pc:sldChg chg="del">
        <pc:chgData name="Hương Tecpen" userId="c5ce32652c29dffd" providerId="LiveId" clId="{F6FE52A7-34BE-4DD2-86D2-0345A812AFDE}" dt="2022-02-25T07:51:12.831" v="1" actId="47"/>
        <pc:sldMkLst>
          <pc:docMk/>
          <pc:sldMk cId="0" sldId="298"/>
        </pc:sldMkLst>
      </pc:sldChg>
      <pc:sldChg chg="del">
        <pc:chgData name="Hương Tecpen" userId="c5ce32652c29dffd" providerId="LiveId" clId="{F6FE52A7-34BE-4DD2-86D2-0345A812AFDE}" dt="2022-02-25T07:51:12.831" v="1" actId="47"/>
        <pc:sldMkLst>
          <pc:docMk/>
          <pc:sldMk cId="0" sldId="299"/>
        </pc:sldMkLst>
      </pc:sldChg>
      <pc:sldChg chg="del">
        <pc:chgData name="Hương Tecpen" userId="c5ce32652c29dffd" providerId="LiveId" clId="{F6FE52A7-34BE-4DD2-86D2-0345A812AFDE}" dt="2022-02-25T07:51:12.831" v="1" actId="47"/>
        <pc:sldMkLst>
          <pc:docMk/>
          <pc:sldMk cId="0" sldId="300"/>
        </pc:sldMkLst>
      </pc:sldChg>
      <pc:sldChg chg="del">
        <pc:chgData name="Hương Tecpen" userId="c5ce32652c29dffd" providerId="LiveId" clId="{F6FE52A7-34BE-4DD2-86D2-0345A812AFDE}" dt="2022-02-25T07:51:12.831" v="1" actId="47"/>
        <pc:sldMkLst>
          <pc:docMk/>
          <pc:sldMk cId="0" sldId="301"/>
        </pc:sldMkLst>
      </pc:sldChg>
      <pc:sldChg chg="del">
        <pc:chgData name="Hương Tecpen" userId="c5ce32652c29dffd" providerId="LiveId" clId="{F6FE52A7-34BE-4DD2-86D2-0345A812AFDE}" dt="2022-02-25T07:51:12.831" v="1" actId="47"/>
        <pc:sldMkLst>
          <pc:docMk/>
          <pc:sldMk cId="0" sldId="302"/>
        </pc:sldMkLst>
      </pc:sldChg>
      <pc:sldChg chg="del">
        <pc:chgData name="Hương Tecpen" userId="c5ce32652c29dffd" providerId="LiveId" clId="{F6FE52A7-34BE-4DD2-86D2-0345A812AFDE}" dt="2022-02-25T07:51:12.831" v="1" actId="47"/>
        <pc:sldMkLst>
          <pc:docMk/>
          <pc:sldMk cId="0" sldId="303"/>
        </pc:sldMkLst>
      </pc:sldChg>
      <pc:sldChg chg="del">
        <pc:chgData name="Hương Tecpen" userId="c5ce32652c29dffd" providerId="LiveId" clId="{F6FE52A7-34BE-4DD2-86D2-0345A812AFDE}" dt="2022-02-25T07:51:04.991" v="0" actId="47"/>
        <pc:sldMkLst>
          <pc:docMk/>
          <pc:sldMk cId="0" sldId="305"/>
        </pc:sldMkLst>
      </pc:sldChg>
      <pc:sldChg chg="del">
        <pc:chgData name="Hương Tecpen" userId="c5ce32652c29dffd" providerId="LiveId" clId="{F6FE52A7-34BE-4DD2-86D2-0345A812AFDE}" dt="2022-02-25T07:51:04.991" v="0" actId="47"/>
        <pc:sldMkLst>
          <pc:docMk/>
          <pc:sldMk cId="0" sldId="306"/>
        </pc:sldMkLst>
      </pc:sldChg>
    </pc:docChg>
  </pc:docChgLst>
  <pc:docChgLst>
    <pc:chgData name="Hương Tecpen" userId="c5ce32652c29dffd" providerId="LiveId" clId="{EEF1D4E9-6542-47AD-BF8D-58C92408FB34}"/>
    <pc:docChg chg="modSld">
      <pc:chgData name="Hương Tecpen" userId="c5ce32652c29dffd" providerId="LiveId" clId="{EEF1D4E9-6542-47AD-BF8D-58C92408FB34}" dt="2022-02-26T07:48:41.256" v="1" actId="207"/>
      <pc:docMkLst>
        <pc:docMk/>
      </pc:docMkLst>
      <pc:sldChg chg="modSp mod">
        <pc:chgData name="Hương Tecpen" userId="c5ce32652c29dffd" providerId="LiveId" clId="{EEF1D4E9-6542-47AD-BF8D-58C92408FB34}" dt="2022-02-26T07:48:41.256" v="1" actId="207"/>
        <pc:sldMkLst>
          <pc:docMk/>
          <pc:sldMk cId="0" sldId="257"/>
        </pc:sldMkLst>
        <pc:spChg chg="mod">
          <ac:chgData name="Hương Tecpen" userId="c5ce32652c29dffd" providerId="LiveId" clId="{EEF1D4E9-6542-47AD-BF8D-58C92408FB34}" dt="2022-02-26T07:48:41.256" v="1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Hương Tecpen" userId="c5ce32652c29dffd" providerId="LiveId" clId="{EEF1D4E9-6542-47AD-BF8D-58C92408FB34}" dt="2022-02-26T07:43:28.789" v="0" actId="207"/>
          <ac:spMkLst>
            <pc:docMk/>
            <pc:sldMk cId="0" sldId="257"/>
            <ac:spMk id="57" creationId="{00000000-0000-0000-0000-000000000000}"/>
          </ac:spMkLst>
        </pc:spChg>
      </pc:sldChg>
    </pc:docChg>
  </pc:docChgLst>
  <pc:docChgLst>
    <pc:chgData name="Hương Tecpen" userId="c5ce32652c29dffd" providerId="LiveId" clId="{9B2BF23D-0E16-43AA-93A0-A83E66227BB6}"/>
    <pc:docChg chg="delSld modSld">
      <pc:chgData name="Hương Tecpen" userId="c5ce32652c29dffd" providerId="LiveId" clId="{9B2BF23D-0E16-43AA-93A0-A83E66227BB6}" dt="2022-02-25T07:55:37.800" v="23" actId="164"/>
      <pc:docMkLst>
        <pc:docMk/>
      </pc:docMkLst>
      <pc:sldChg chg="addSp modSp mod">
        <pc:chgData name="Hương Tecpen" userId="c5ce32652c29dffd" providerId="LiveId" clId="{9B2BF23D-0E16-43AA-93A0-A83E66227BB6}" dt="2022-02-25T07:55:37.800" v="23" actId="164"/>
        <pc:sldMkLst>
          <pc:docMk/>
          <pc:sldMk cId="0" sldId="257"/>
        </pc:sldMkLst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6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8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10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12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14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16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18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20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22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24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26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28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14.260" v="12"/>
          <ac:spMkLst>
            <pc:docMk/>
            <pc:sldMk cId="0" sldId="257"/>
            <ac:spMk id="31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12.107" v="11"/>
          <ac:spMkLst>
            <pc:docMk/>
            <pc:sldMk cId="0" sldId="257"/>
            <ac:spMk id="33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15.464" v="13"/>
          <ac:spMkLst>
            <pc:docMk/>
            <pc:sldMk cId="0" sldId="257"/>
            <ac:spMk id="35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16.954" v="14"/>
          <ac:spMkLst>
            <pc:docMk/>
            <pc:sldMk cId="0" sldId="257"/>
            <ac:spMk id="40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18.100" v="15"/>
          <ac:spMkLst>
            <pc:docMk/>
            <pc:sldMk cId="0" sldId="257"/>
            <ac:spMk id="42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19.168" v="16"/>
          <ac:spMkLst>
            <pc:docMk/>
            <pc:sldMk cId="0" sldId="257"/>
            <ac:spMk id="45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20.051" v="17"/>
          <ac:spMkLst>
            <pc:docMk/>
            <pc:sldMk cId="0" sldId="257"/>
            <ac:spMk id="47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20.969" v="18"/>
          <ac:spMkLst>
            <pc:docMk/>
            <pc:sldMk cId="0" sldId="257"/>
            <ac:spMk id="49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21.950" v="19"/>
          <ac:spMkLst>
            <pc:docMk/>
            <pc:sldMk cId="0" sldId="257"/>
            <ac:spMk id="52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24.949" v="20"/>
          <ac:spMkLst>
            <pc:docMk/>
            <pc:sldMk cId="0" sldId="257"/>
            <ac:spMk id="54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26.093" v="21"/>
          <ac:spMkLst>
            <pc:docMk/>
            <pc:sldMk cId="0" sldId="257"/>
            <ac:spMk id="56" creationId="{00000000-0000-0000-0000-000000000000}"/>
          </ac:spMkLst>
        </pc:spChg>
        <pc:spChg chg="mod">
          <ac:chgData name="Hương Tecpen" userId="c5ce32652c29dffd" providerId="LiveId" clId="{9B2BF23D-0E16-43AA-93A0-A83E66227BB6}" dt="2022-02-25T07:55:37.800" v="23" actId="164"/>
          <ac:spMkLst>
            <pc:docMk/>
            <pc:sldMk cId="0" sldId="257"/>
            <ac:spMk id="57" creationId="{00000000-0000-0000-0000-000000000000}"/>
          </ac:spMkLst>
        </pc:spChg>
        <pc:grpChg chg="mod">
          <ac:chgData name="Hương Tecpen" userId="c5ce32652c29dffd" providerId="LiveId" clId="{9B2BF23D-0E16-43AA-93A0-A83E66227BB6}" dt="2022-02-25T07:55:37.800" v="23" actId="164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Hương Tecpen" userId="c5ce32652c29dffd" providerId="LiveId" clId="{9B2BF23D-0E16-43AA-93A0-A83E66227BB6}" dt="2022-02-25T07:55:37.800" v="23" actId="164"/>
          <ac:grpSpMkLst>
            <pc:docMk/>
            <pc:sldMk cId="0" sldId="257"/>
            <ac:grpSpMk id="29" creationId="{00000000-0000-0000-0000-000000000000}"/>
          </ac:grpSpMkLst>
        </pc:grpChg>
        <pc:grpChg chg="mod">
          <ac:chgData name="Hương Tecpen" userId="c5ce32652c29dffd" providerId="LiveId" clId="{9B2BF23D-0E16-43AA-93A0-A83E66227BB6}" dt="2022-02-25T07:55:37.800" v="23" actId="164"/>
          <ac:grpSpMkLst>
            <pc:docMk/>
            <pc:sldMk cId="0" sldId="257"/>
            <ac:grpSpMk id="36" creationId="{00000000-0000-0000-0000-000000000000}"/>
          </ac:grpSpMkLst>
        </pc:grpChg>
        <pc:grpChg chg="mod">
          <ac:chgData name="Hương Tecpen" userId="c5ce32652c29dffd" providerId="LiveId" clId="{9B2BF23D-0E16-43AA-93A0-A83E66227BB6}" dt="2022-02-25T07:55:37.800" v="23" actId="164"/>
          <ac:grpSpMkLst>
            <pc:docMk/>
            <pc:sldMk cId="0" sldId="257"/>
            <ac:grpSpMk id="43" creationId="{00000000-0000-0000-0000-000000000000}"/>
          </ac:grpSpMkLst>
        </pc:grpChg>
        <pc:grpChg chg="mod">
          <ac:chgData name="Hương Tecpen" userId="c5ce32652c29dffd" providerId="LiveId" clId="{9B2BF23D-0E16-43AA-93A0-A83E66227BB6}" dt="2022-02-25T07:55:37.800" v="23" actId="164"/>
          <ac:grpSpMkLst>
            <pc:docMk/>
            <pc:sldMk cId="0" sldId="257"/>
            <ac:grpSpMk id="50" creationId="{00000000-0000-0000-0000-000000000000}"/>
          </ac:grpSpMkLst>
        </pc:grpChg>
        <pc:grpChg chg="add mod">
          <ac:chgData name="Hương Tecpen" userId="c5ce32652c29dffd" providerId="LiveId" clId="{9B2BF23D-0E16-43AA-93A0-A83E66227BB6}" dt="2022-02-25T07:55:37.800" v="23" actId="164"/>
          <ac:grpSpMkLst>
            <pc:docMk/>
            <pc:sldMk cId="0" sldId="257"/>
            <ac:grpSpMk id="59" creationId="{26A2446A-6CFF-4958-B5FB-8D53803B6829}"/>
          </ac:grpSpMkLst>
        </pc:grp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4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9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11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15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17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19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21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23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25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27" creationId="{00000000-0000-0000-0000-000000000000}"/>
          </ac:picMkLst>
        </pc:picChg>
        <pc:picChg chg="mod">
          <ac:chgData name="Hương Tecpen" userId="c5ce32652c29dffd" providerId="LiveId" clId="{9B2BF23D-0E16-43AA-93A0-A83E66227BB6}" dt="2022-02-25T07:55:37.800" v="23" actId="164"/>
          <ac:picMkLst>
            <pc:docMk/>
            <pc:sldMk cId="0" sldId="257"/>
            <ac:picMk id="58" creationId="{00000000-0000-0000-0000-000000000000}"/>
          </ac:picMkLst>
        </pc:picChg>
      </pc:sldChg>
      <pc:sldChg chg="del">
        <pc:chgData name="Hương Tecpen" userId="c5ce32652c29dffd" providerId="LiveId" clId="{9B2BF23D-0E16-43AA-93A0-A83E66227BB6}" dt="2022-02-25T07:54:04.825" v="0" actId="47"/>
        <pc:sldMkLst>
          <pc:docMk/>
          <pc:sldMk cId="0" sldId="265"/>
        </pc:sldMkLst>
      </pc:sldChg>
      <pc:sldChg chg="del">
        <pc:chgData name="Hương Tecpen" userId="c5ce32652c29dffd" providerId="LiveId" clId="{9B2BF23D-0E16-43AA-93A0-A83E66227BB6}" dt="2022-02-25T07:54:04.825" v="0" actId="47"/>
        <pc:sldMkLst>
          <pc:docMk/>
          <pc:sldMk cId="0" sldId="273"/>
        </pc:sldMkLst>
      </pc:sldChg>
      <pc:sldChg chg="del">
        <pc:chgData name="Hương Tecpen" userId="c5ce32652c29dffd" providerId="LiveId" clId="{9B2BF23D-0E16-43AA-93A0-A83E66227BB6}" dt="2022-02-25T07:54:04.825" v="0" actId="47"/>
        <pc:sldMkLst>
          <pc:docMk/>
          <pc:sldMk cId="0" sldId="278"/>
        </pc:sldMkLst>
      </pc:sldChg>
      <pc:sldChg chg="del">
        <pc:chgData name="Hương Tecpen" userId="c5ce32652c29dffd" providerId="LiveId" clId="{9B2BF23D-0E16-43AA-93A0-A83E66227BB6}" dt="2022-02-25T07:54:04.825" v="0" actId="47"/>
        <pc:sldMkLst>
          <pc:docMk/>
          <pc:sldMk cId="0" sldId="284"/>
        </pc:sldMkLst>
      </pc:sldChg>
      <pc:sldChg chg="del">
        <pc:chgData name="Hương Tecpen" userId="c5ce32652c29dffd" providerId="LiveId" clId="{9B2BF23D-0E16-43AA-93A0-A83E66227BB6}" dt="2022-02-25T07:54:04.825" v="0" actId="47"/>
        <pc:sldMkLst>
          <pc:docMk/>
          <pc:sldMk cId="0" sldId="291"/>
        </pc:sldMkLst>
      </pc:sldChg>
      <pc:sldChg chg="del">
        <pc:chgData name="Hương Tecpen" userId="c5ce32652c29dffd" providerId="LiveId" clId="{9B2BF23D-0E16-43AA-93A0-A83E66227BB6}" dt="2022-02-25T07:54:04.825" v="0" actId="47"/>
        <pc:sldMkLst>
          <pc:docMk/>
          <pc:sldMk cId="0" sldId="293"/>
        </pc:sldMkLst>
      </pc:sldChg>
      <pc:sldChg chg="del">
        <pc:chgData name="Hương Tecpen" userId="c5ce32652c29dffd" providerId="LiveId" clId="{9B2BF23D-0E16-43AA-93A0-A83E66227BB6}" dt="2022-02-25T07:54:04.825" v="0" actId="47"/>
        <pc:sldMkLst>
          <pc:docMk/>
          <pc:sldMk cId="0" sldId="296"/>
        </pc:sldMkLst>
      </pc:sldChg>
      <pc:sldChg chg="del">
        <pc:chgData name="Hương Tecpen" userId="c5ce32652c29dffd" providerId="LiveId" clId="{9B2BF23D-0E16-43AA-93A0-A83E66227BB6}" dt="2022-02-25T07:54:04.825" v="0" actId="47"/>
        <pc:sldMkLst>
          <pc:docMk/>
          <pc:sldMk cId="0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26A2446A-6CFF-4958-B5FB-8D53803B6829}"/>
              </a:ext>
            </a:extLst>
          </p:cNvPr>
          <p:cNvGrpSpPr/>
          <p:nvPr/>
        </p:nvGrpSpPr>
        <p:grpSpPr>
          <a:xfrm>
            <a:off x="621106" y="481495"/>
            <a:ext cx="9713243" cy="7078505"/>
            <a:chOff x="621106" y="481495"/>
            <a:chExt cx="9713243" cy="7078505"/>
          </a:xfrm>
        </p:grpSpPr>
        <p:grpSp>
          <p:nvGrpSpPr>
            <p:cNvPr id="2" name="Group 2"/>
            <p:cNvGrpSpPr/>
            <p:nvPr/>
          </p:nvGrpSpPr>
          <p:grpSpPr>
            <a:xfrm>
              <a:off x="6786747" y="3349798"/>
              <a:ext cx="755613" cy="4210202"/>
              <a:chOff x="0" y="0"/>
              <a:chExt cx="509649" cy="283971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09649" cy="2839717"/>
              </a:xfrm>
              <a:custGeom>
                <a:avLst/>
                <a:gdLst/>
                <a:ahLst/>
                <a:cxnLst/>
                <a:rect l="l" t="t" r="r" b="b"/>
                <a:pathLst>
                  <a:path w="509649" h="2839717">
                    <a:moveTo>
                      <a:pt x="0" y="0"/>
                    </a:moveTo>
                    <a:lnTo>
                      <a:pt x="509649" y="0"/>
                    </a:lnTo>
                    <a:lnTo>
                      <a:pt x="509649" y="2839717"/>
                    </a:lnTo>
                    <a:lnTo>
                      <a:pt x="0" y="2839717"/>
                    </a:lnTo>
                    <a:close/>
                  </a:path>
                </a:pathLst>
              </a:custGeom>
              <a:solidFill>
                <a:srgbClr val="FAEBEA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786747" y="2538555"/>
              <a:ext cx="755613" cy="90628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61806" y="3444838"/>
              <a:ext cx="866625" cy="73988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8083361" y="4171371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3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21293" y="3444838"/>
              <a:ext cx="866625" cy="73988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9442848" y="4171371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4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108237" y="4649109"/>
              <a:ext cx="866625" cy="739881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8329792" y="5375643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7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467724" y="4649109"/>
              <a:ext cx="866625" cy="73988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9689279" y="5375643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8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61806" y="5853381"/>
              <a:ext cx="866625" cy="73988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8083361" y="6579915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11</a:t>
              </a: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21293" y="5853381"/>
              <a:ext cx="866625" cy="739881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9442848" y="6579915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12</a:t>
              </a: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288417" y="3529365"/>
              <a:ext cx="866625" cy="739881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4509972" y="4255899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 dirty="0">
                  <a:solidFill>
                    <a:srgbClr val="474747"/>
                  </a:solidFill>
                  <a:latin typeface="Moontime"/>
                </a:rPr>
                <a:t>Table 1</a:t>
              </a:r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47904" y="3529365"/>
              <a:ext cx="866625" cy="739881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5869458" y="4255899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2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16672" y="4691373"/>
              <a:ext cx="866625" cy="739881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4238226" y="5417907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5</a:t>
              </a:r>
            </a:p>
          </p:txBody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376158" y="4691373"/>
              <a:ext cx="866625" cy="739881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5597713" y="5417907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6</a:t>
              </a: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288417" y="5853381"/>
              <a:ext cx="866625" cy="739881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4509972" y="6579915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9</a:t>
              </a: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47904" y="5853381"/>
              <a:ext cx="866625" cy="739881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5869458" y="6579915"/>
              <a:ext cx="423516" cy="24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8"/>
                </a:lnSpc>
              </a:pPr>
              <a:r>
                <a:rPr lang="en-US" sz="1491">
                  <a:solidFill>
                    <a:srgbClr val="474747"/>
                  </a:solidFill>
                  <a:latin typeface="Moontime"/>
                </a:rPr>
                <a:t>Table 10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621106" y="481495"/>
              <a:ext cx="3065282" cy="1667795"/>
              <a:chOff x="0" y="-38100"/>
              <a:chExt cx="4087043" cy="2223727"/>
            </a:xfrm>
          </p:grpSpPr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 dirty="0">
                    <a:solidFill>
                      <a:srgbClr val="D67C75"/>
                    </a:solidFill>
                    <a:latin typeface="Moontime"/>
                  </a:rPr>
                  <a:t>Table 1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352731"/>
                <a:ext cx="1099589" cy="18328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493727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2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493727" y="352731"/>
                <a:ext cx="1099589" cy="18328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2987453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3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2987454" y="352731"/>
                <a:ext cx="1099589" cy="18328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21106" y="2167157"/>
              <a:ext cx="3065282" cy="1667795"/>
              <a:chOff x="0" y="-38100"/>
              <a:chExt cx="4087043" cy="2223728"/>
            </a:xfrm>
          </p:grpSpPr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4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352731"/>
                <a:ext cx="1099590" cy="1772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493727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5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493727" y="352731"/>
                <a:ext cx="1099589" cy="1832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2987453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6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2987454" y="352731"/>
                <a:ext cx="1099589" cy="1832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621106" y="3852820"/>
              <a:ext cx="3065282" cy="1667795"/>
              <a:chOff x="0" y="-38100"/>
              <a:chExt cx="4087043" cy="2223728"/>
            </a:xfrm>
          </p:grpSpPr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7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352731"/>
                <a:ext cx="1099589" cy="1832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493727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8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1493727" y="352731"/>
                <a:ext cx="1099589" cy="1832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2987453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9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2987454" y="352731"/>
                <a:ext cx="1099589" cy="1832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621106" y="5538483"/>
              <a:ext cx="3065282" cy="1667795"/>
              <a:chOff x="0" y="-38100"/>
              <a:chExt cx="4087043" cy="2223728"/>
            </a:xfrm>
          </p:grpSpPr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10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352731"/>
                <a:ext cx="1099589" cy="1832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493727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11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493727" y="352731"/>
                <a:ext cx="1099589" cy="1832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2987453" y="-38100"/>
                <a:ext cx="1099590" cy="4321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43"/>
                  </a:lnSpc>
                </a:pPr>
                <a:r>
                  <a:rPr lang="en-US" sz="1959">
                    <a:solidFill>
                      <a:srgbClr val="D67C75"/>
                    </a:solidFill>
                    <a:latin typeface="Moontime"/>
                  </a:rPr>
                  <a:t>Table 12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2987454" y="352731"/>
                <a:ext cx="1099589" cy="1832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1 .........................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2 .........................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3 .........................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4 .........................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5 .........................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6 .........................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7 .........................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r>
                  <a:rPr lang="en-US" sz="877" u="none" dirty="0">
                    <a:solidFill>
                      <a:srgbClr val="626262"/>
                    </a:solidFill>
                    <a:latin typeface="Roboto"/>
                  </a:rPr>
                  <a:t>8 .........................</a:t>
                </a:r>
              </a:p>
              <a:p>
                <a:pPr marL="0" lvl="0" indent="0" algn="just">
                  <a:lnSpc>
                    <a:spcPts val="1228"/>
                  </a:lnSpc>
                  <a:spcBef>
                    <a:spcPct val="0"/>
                  </a:spcBef>
                </a:pPr>
                <a:endParaRPr lang="en-US" sz="877" u="none" dirty="0">
                  <a:solidFill>
                    <a:srgbClr val="626262"/>
                  </a:solidFill>
                  <a:latin typeface="Roboto"/>
                </a:endParaRPr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5206414" y="610784"/>
              <a:ext cx="3887792" cy="1597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8"/>
                </a:lnSpc>
              </a:pPr>
              <a:r>
                <a:rPr lang="en-US" sz="5363" dirty="0">
                  <a:solidFill>
                    <a:srgbClr val="D67C75"/>
                  </a:solidFill>
                  <a:latin typeface="Moontime"/>
                </a:rPr>
                <a:t>Wedding seating chart template</a:t>
              </a:r>
            </a:p>
          </p:txBody>
        </p:sp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826911" y="7138539"/>
              <a:ext cx="646798" cy="1354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244</Words>
  <Application>Microsoft Office PowerPoint</Application>
  <PresentationFormat>Custom</PresentationFormat>
  <Paragraphs>121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Moontime</vt:lpstr>
      <vt:lpstr>Arial</vt:lpstr>
      <vt:lpstr>Calibri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Seating chart template</dc:title>
  <cp:lastModifiedBy>Hương Tecpen</cp:lastModifiedBy>
  <cp:revision>1</cp:revision>
  <dcterms:created xsi:type="dcterms:W3CDTF">2006-08-16T00:00:00Z</dcterms:created>
  <dcterms:modified xsi:type="dcterms:W3CDTF">2022-02-26T07:48:52Z</dcterms:modified>
  <dc:identifier>DAE5KrjuPgE</dc:identifier>
</cp:coreProperties>
</file>