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93" r:id="rId2"/>
  </p:sldIdLst>
  <p:sldSz cx="10693400" cy="75565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9DAA0C-DACE-439B-8764-8BA28F2F7C10}" v="2" dt="2022-02-25T09:18:33.4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68" d="100"/>
          <a:sy n="68" d="100"/>
        </p:scale>
        <p:origin x="1555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font" Target="fonts/font1.fntdata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microsoft.com/office/2016/11/relationships/changesInfo" Target="changesInfos/changesInfo1.xml"/><Relationship Id="rId5" Type="http://schemas.openxmlformats.org/officeDocument/2006/relationships/font" Target="fonts/font3.fntdata"/><Relationship Id="rId10" Type="http://schemas.openxmlformats.org/officeDocument/2006/relationships/tableStyles" Target="tableStyles.xml"/><Relationship Id="rId4" Type="http://schemas.openxmlformats.org/officeDocument/2006/relationships/font" Target="fonts/font2.fntdata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ương Tecpen" userId="c5ce32652c29dffd" providerId="LiveId" clId="{F6FE52A7-34BE-4DD2-86D2-0345A812AFDE}"/>
    <pc:docChg chg="delSld">
      <pc:chgData name="Hương Tecpen" userId="c5ce32652c29dffd" providerId="LiveId" clId="{F6FE52A7-34BE-4DD2-86D2-0345A812AFDE}" dt="2022-02-25T07:52:45.994" v="10" actId="47"/>
      <pc:docMkLst>
        <pc:docMk/>
      </pc:docMkLst>
      <pc:sldChg chg="del">
        <pc:chgData name="Hương Tecpen" userId="c5ce32652c29dffd" providerId="LiveId" clId="{F6FE52A7-34BE-4DD2-86D2-0345A812AFDE}" dt="2022-02-25T07:52:45.994" v="10" actId="47"/>
        <pc:sldMkLst>
          <pc:docMk/>
          <pc:sldMk cId="0" sldId="256"/>
        </pc:sldMkLst>
      </pc:sldChg>
      <pc:sldChg chg="del">
        <pc:chgData name="Hương Tecpen" userId="c5ce32652c29dffd" providerId="LiveId" clId="{F6FE52A7-34BE-4DD2-86D2-0345A812AFDE}" dt="2022-02-25T07:52:44.280" v="9" actId="47"/>
        <pc:sldMkLst>
          <pc:docMk/>
          <pc:sldMk cId="0" sldId="258"/>
        </pc:sldMkLst>
      </pc:sldChg>
      <pc:sldChg chg="del">
        <pc:chgData name="Hương Tecpen" userId="c5ce32652c29dffd" providerId="LiveId" clId="{F6FE52A7-34BE-4DD2-86D2-0345A812AFDE}" dt="2022-02-25T07:52:44.280" v="9" actId="47"/>
        <pc:sldMkLst>
          <pc:docMk/>
          <pc:sldMk cId="0" sldId="259"/>
        </pc:sldMkLst>
      </pc:sldChg>
      <pc:sldChg chg="del">
        <pc:chgData name="Hương Tecpen" userId="c5ce32652c29dffd" providerId="LiveId" clId="{F6FE52A7-34BE-4DD2-86D2-0345A812AFDE}" dt="2022-02-25T07:52:44.280" v="9" actId="47"/>
        <pc:sldMkLst>
          <pc:docMk/>
          <pc:sldMk cId="0" sldId="260"/>
        </pc:sldMkLst>
      </pc:sldChg>
      <pc:sldChg chg="del">
        <pc:chgData name="Hương Tecpen" userId="c5ce32652c29dffd" providerId="LiveId" clId="{F6FE52A7-34BE-4DD2-86D2-0345A812AFDE}" dt="2022-02-25T07:52:44.280" v="9" actId="47"/>
        <pc:sldMkLst>
          <pc:docMk/>
          <pc:sldMk cId="0" sldId="261"/>
        </pc:sldMkLst>
      </pc:sldChg>
      <pc:sldChg chg="del">
        <pc:chgData name="Hương Tecpen" userId="c5ce32652c29dffd" providerId="LiveId" clId="{F6FE52A7-34BE-4DD2-86D2-0345A812AFDE}" dt="2022-02-25T07:52:44.280" v="9" actId="47"/>
        <pc:sldMkLst>
          <pc:docMk/>
          <pc:sldMk cId="0" sldId="262"/>
        </pc:sldMkLst>
      </pc:sldChg>
      <pc:sldChg chg="del">
        <pc:chgData name="Hương Tecpen" userId="c5ce32652c29dffd" providerId="LiveId" clId="{F6FE52A7-34BE-4DD2-86D2-0345A812AFDE}" dt="2022-02-25T07:52:44.280" v="9" actId="47"/>
        <pc:sldMkLst>
          <pc:docMk/>
          <pc:sldMk cId="0" sldId="263"/>
        </pc:sldMkLst>
      </pc:sldChg>
      <pc:sldChg chg="del">
        <pc:chgData name="Hương Tecpen" userId="c5ce32652c29dffd" providerId="LiveId" clId="{F6FE52A7-34BE-4DD2-86D2-0345A812AFDE}" dt="2022-02-25T07:52:44.280" v="9" actId="47"/>
        <pc:sldMkLst>
          <pc:docMk/>
          <pc:sldMk cId="0" sldId="264"/>
        </pc:sldMkLst>
      </pc:sldChg>
      <pc:sldChg chg="del">
        <pc:chgData name="Hương Tecpen" userId="c5ce32652c29dffd" providerId="LiveId" clId="{F6FE52A7-34BE-4DD2-86D2-0345A812AFDE}" dt="2022-02-25T07:52:36.263" v="8" actId="47"/>
        <pc:sldMkLst>
          <pc:docMk/>
          <pc:sldMk cId="0" sldId="266"/>
        </pc:sldMkLst>
      </pc:sldChg>
      <pc:sldChg chg="del">
        <pc:chgData name="Hương Tecpen" userId="c5ce32652c29dffd" providerId="LiveId" clId="{F6FE52A7-34BE-4DD2-86D2-0345A812AFDE}" dt="2022-02-25T07:52:36.263" v="8" actId="47"/>
        <pc:sldMkLst>
          <pc:docMk/>
          <pc:sldMk cId="0" sldId="267"/>
        </pc:sldMkLst>
      </pc:sldChg>
      <pc:sldChg chg="del">
        <pc:chgData name="Hương Tecpen" userId="c5ce32652c29dffd" providerId="LiveId" clId="{F6FE52A7-34BE-4DD2-86D2-0345A812AFDE}" dt="2022-02-25T07:52:36.263" v="8" actId="47"/>
        <pc:sldMkLst>
          <pc:docMk/>
          <pc:sldMk cId="0" sldId="268"/>
        </pc:sldMkLst>
      </pc:sldChg>
      <pc:sldChg chg="del">
        <pc:chgData name="Hương Tecpen" userId="c5ce32652c29dffd" providerId="LiveId" clId="{F6FE52A7-34BE-4DD2-86D2-0345A812AFDE}" dt="2022-02-25T07:52:36.263" v="8" actId="47"/>
        <pc:sldMkLst>
          <pc:docMk/>
          <pc:sldMk cId="0" sldId="269"/>
        </pc:sldMkLst>
      </pc:sldChg>
      <pc:sldChg chg="del">
        <pc:chgData name="Hương Tecpen" userId="c5ce32652c29dffd" providerId="LiveId" clId="{F6FE52A7-34BE-4DD2-86D2-0345A812AFDE}" dt="2022-02-25T07:52:36.263" v="8" actId="47"/>
        <pc:sldMkLst>
          <pc:docMk/>
          <pc:sldMk cId="0" sldId="270"/>
        </pc:sldMkLst>
      </pc:sldChg>
      <pc:sldChg chg="del">
        <pc:chgData name="Hương Tecpen" userId="c5ce32652c29dffd" providerId="LiveId" clId="{F6FE52A7-34BE-4DD2-86D2-0345A812AFDE}" dt="2022-02-25T07:52:36.263" v="8" actId="47"/>
        <pc:sldMkLst>
          <pc:docMk/>
          <pc:sldMk cId="0" sldId="271"/>
        </pc:sldMkLst>
      </pc:sldChg>
      <pc:sldChg chg="del">
        <pc:chgData name="Hương Tecpen" userId="c5ce32652c29dffd" providerId="LiveId" clId="{F6FE52A7-34BE-4DD2-86D2-0345A812AFDE}" dt="2022-02-25T07:52:36.263" v="8" actId="47"/>
        <pc:sldMkLst>
          <pc:docMk/>
          <pc:sldMk cId="0" sldId="272"/>
        </pc:sldMkLst>
      </pc:sldChg>
      <pc:sldChg chg="del">
        <pc:chgData name="Hương Tecpen" userId="c5ce32652c29dffd" providerId="LiveId" clId="{F6FE52A7-34BE-4DD2-86D2-0345A812AFDE}" dt="2022-02-25T07:52:28.192" v="7" actId="47"/>
        <pc:sldMkLst>
          <pc:docMk/>
          <pc:sldMk cId="0" sldId="274"/>
        </pc:sldMkLst>
      </pc:sldChg>
      <pc:sldChg chg="del">
        <pc:chgData name="Hương Tecpen" userId="c5ce32652c29dffd" providerId="LiveId" clId="{F6FE52A7-34BE-4DD2-86D2-0345A812AFDE}" dt="2022-02-25T07:52:28.192" v="7" actId="47"/>
        <pc:sldMkLst>
          <pc:docMk/>
          <pc:sldMk cId="0" sldId="275"/>
        </pc:sldMkLst>
      </pc:sldChg>
      <pc:sldChg chg="del">
        <pc:chgData name="Hương Tecpen" userId="c5ce32652c29dffd" providerId="LiveId" clId="{F6FE52A7-34BE-4DD2-86D2-0345A812AFDE}" dt="2022-02-25T07:52:28.192" v="7" actId="47"/>
        <pc:sldMkLst>
          <pc:docMk/>
          <pc:sldMk cId="0" sldId="276"/>
        </pc:sldMkLst>
      </pc:sldChg>
      <pc:sldChg chg="del">
        <pc:chgData name="Hương Tecpen" userId="c5ce32652c29dffd" providerId="LiveId" clId="{F6FE52A7-34BE-4DD2-86D2-0345A812AFDE}" dt="2022-02-25T07:52:28.192" v="7" actId="47"/>
        <pc:sldMkLst>
          <pc:docMk/>
          <pc:sldMk cId="0" sldId="277"/>
        </pc:sldMkLst>
      </pc:sldChg>
      <pc:sldChg chg="del">
        <pc:chgData name="Hương Tecpen" userId="c5ce32652c29dffd" providerId="LiveId" clId="{F6FE52A7-34BE-4DD2-86D2-0345A812AFDE}" dt="2022-02-25T07:52:15.507" v="6" actId="47"/>
        <pc:sldMkLst>
          <pc:docMk/>
          <pc:sldMk cId="0" sldId="279"/>
        </pc:sldMkLst>
      </pc:sldChg>
      <pc:sldChg chg="del">
        <pc:chgData name="Hương Tecpen" userId="c5ce32652c29dffd" providerId="LiveId" clId="{F6FE52A7-34BE-4DD2-86D2-0345A812AFDE}" dt="2022-02-25T07:52:15.507" v="6" actId="47"/>
        <pc:sldMkLst>
          <pc:docMk/>
          <pc:sldMk cId="0" sldId="280"/>
        </pc:sldMkLst>
      </pc:sldChg>
      <pc:sldChg chg="del">
        <pc:chgData name="Hương Tecpen" userId="c5ce32652c29dffd" providerId="LiveId" clId="{F6FE52A7-34BE-4DD2-86D2-0345A812AFDE}" dt="2022-02-25T07:52:15.507" v="6" actId="47"/>
        <pc:sldMkLst>
          <pc:docMk/>
          <pc:sldMk cId="0" sldId="281"/>
        </pc:sldMkLst>
      </pc:sldChg>
      <pc:sldChg chg="del">
        <pc:chgData name="Hương Tecpen" userId="c5ce32652c29dffd" providerId="LiveId" clId="{F6FE52A7-34BE-4DD2-86D2-0345A812AFDE}" dt="2022-02-25T07:52:15.507" v="6" actId="47"/>
        <pc:sldMkLst>
          <pc:docMk/>
          <pc:sldMk cId="0" sldId="282"/>
        </pc:sldMkLst>
      </pc:sldChg>
      <pc:sldChg chg="del">
        <pc:chgData name="Hương Tecpen" userId="c5ce32652c29dffd" providerId="LiveId" clId="{F6FE52A7-34BE-4DD2-86D2-0345A812AFDE}" dt="2022-02-25T07:52:15.507" v="6" actId="47"/>
        <pc:sldMkLst>
          <pc:docMk/>
          <pc:sldMk cId="0" sldId="283"/>
        </pc:sldMkLst>
      </pc:sldChg>
      <pc:sldChg chg="del">
        <pc:chgData name="Hương Tecpen" userId="c5ce32652c29dffd" providerId="LiveId" clId="{F6FE52A7-34BE-4DD2-86D2-0345A812AFDE}" dt="2022-02-25T07:51:36.463" v="5" actId="47"/>
        <pc:sldMkLst>
          <pc:docMk/>
          <pc:sldMk cId="0" sldId="285"/>
        </pc:sldMkLst>
      </pc:sldChg>
      <pc:sldChg chg="del">
        <pc:chgData name="Hương Tecpen" userId="c5ce32652c29dffd" providerId="LiveId" clId="{F6FE52A7-34BE-4DD2-86D2-0345A812AFDE}" dt="2022-02-25T07:51:36.463" v="5" actId="47"/>
        <pc:sldMkLst>
          <pc:docMk/>
          <pc:sldMk cId="0" sldId="286"/>
        </pc:sldMkLst>
      </pc:sldChg>
      <pc:sldChg chg="del">
        <pc:chgData name="Hương Tecpen" userId="c5ce32652c29dffd" providerId="LiveId" clId="{F6FE52A7-34BE-4DD2-86D2-0345A812AFDE}" dt="2022-02-25T07:51:36.463" v="5" actId="47"/>
        <pc:sldMkLst>
          <pc:docMk/>
          <pc:sldMk cId="0" sldId="287"/>
        </pc:sldMkLst>
      </pc:sldChg>
      <pc:sldChg chg="del">
        <pc:chgData name="Hương Tecpen" userId="c5ce32652c29dffd" providerId="LiveId" clId="{F6FE52A7-34BE-4DD2-86D2-0345A812AFDE}" dt="2022-02-25T07:51:36.463" v="5" actId="47"/>
        <pc:sldMkLst>
          <pc:docMk/>
          <pc:sldMk cId="0" sldId="288"/>
        </pc:sldMkLst>
      </pc:sldChg>
      <pc:sldChg chg="del">
        <pc:chgData name="Hương Tecpen" userId="c5ce32652c29dffd" providerId="LiveId" clId="{F6FE52A7-34BE-4DD2-86D2-0345A812AFDE}" dt="2022-02-25T07:51:27.377" v="4" actId="47"/>
        <pc:sldMkLst>
          <pc:docMk/>
          <pc:sldMk cId="0" sldId="289"/>
        </pc:sldMkLst>
      </pc:sldChg>
      <pc:sldChg chg="del">
        <pc:chgData name="Hương Tecpen" userId="c5ce32652c29dffd" providerId="LiveId" clId="{F6FE52A7-34BE-4DD2-86D2-0345A812AFDE}" dt="2022-02-25T07:51:27.377" v="4" actId="47"/>
        <pc:sldMkLst>
          <pc:docMk/>
          <pc:sldMk cId="0" sldId="290"/>
        </pc:sldMkLst>
      </pc:sldChg>
      <pc:sldChg chg="del">
        <pc:chgData name="Hương Tecpen" userId="c5ce32652c29dffd" providerId="LiveId" clId="{F6FE52A7-34BE-4DD2-86D2-0345A812AFDE}" dt="2022-02-25T07:51:24.545" v="3" actId="47"/>
        <pc:sldMkLst>
          <pc:docMk/>
          <pc:sldMk cId="0" sldId="292"/>
        </pc:sldMkLst>
      </pc:sldChg>
      <pc:sldChg chg="del">
        <pc:chgData name="Hương Tecpen" userId="c5ce32652c29dffd" providerId="LiveId" clId="{F6FE52A7-34BE-4DD2-86D2-0345A812AFDE}" dt="2022-02-25T07:51:22.815" v="2" actId="47"/>
        <pc:sldMkLst>
          <pc:docMk/>
          <pc:sldMk cId="0" sldId="294"/>
        </pc:sldMkLst>
      </pc:sldChg>
      <pc:sldChg chg="del">
        <pc:chgData name="Hương Tecpen" userId="c5ce32652c29dffd" providerId="LiveId" clId="{F6FE52A7-34BE-4DD2-86D2-0345A812AFDE}" dt="2022-02-25T07:51:22.815" v="2" actId="47"/>
        <pc:sldMkLst>
          <pc:docMk/>
          <pc:sldMk cId="0" sldId="295"/>
        </pc:sldMkLst>
      </pc:sldChg>
      <pc:sldChg chg="del">
        <pc:chgData name="Hương Tecpen" userId="c5ce32652c29dffd" providerId="LiveId" clId="{F6FE52A7-34BE-4DD2-86D2-0345A812AFDE}" dt="2022-02-25T07:51:12.831" v="1" actId="47"/>
        <pc:sldMkLst>
          <pc:docMk/>
          <pc:sldMk cId="0" sldId="297"/>
        </pc:sldMkLst>
      </pc:sldChg>
      <pc:sldChg chg="del">
        <pc:chgData name="Hương Tecpen" userId="c5ce32652c29dffd" providerId="LiveId" clId="{F6FE52A7-34BE-4DD2-86D2-0345A812AFDE}" dt="2022-02-25T07:51:12.831" v="1" actId="47"/>
        <pc:sldMkLst>
          <pc:docMk/>
          <pc:sldMk cId="0" sldId="298"/>
        </pc:sldMkLst>
      </pc:sldChg>
      <pc:sldChg chg="del">
        <pc:chgData name="Hương Tecpen" userId="c5ce32652c29dffd" providerId="LiveId" clId="{F6FE52A7-34BE-4DD2-86D2-0345A812AFDE}" dt="2022-02-25T07:51:12.831" v="1" actId="47"/>
        <pc:sldMkLst>
          <pc:docMk/>
          <pc:sldMk cId="0" sldId="299"/>
        </pc:sldMkLst>
      </pc:sldChg>
      <pc:sldChg chg="del">
        <pc:chgData name="Hương Tecpen" userId="c5ce32652c29dffd" providerId="LiveId" clId="{F6FE52A7-34BE-4DD2-86D2-0345A812AFDE}" dt="2022-02-25T07:51:12.831" v="1" actId="47"/>
        <pc:sldMkLst>
          <pc:docMk/>
          <pc:sldMk cId="0" sldId="300"/>
        </pc:sldMkLst>
      </pc:sldChg>
      <pc:sldChg chg="del">
        <pc:chgData name="Hương Tecpen" userId="c5ce32652c29dffd" providerId="LiveId" clId="{F6FE52A7-34BE-4DD2-86D2-0345A812AFDE}" dt="2022-02-25T07:51:12.831" v="1" actId="47"/>
        <pc:sldMkLst>
          <pc:docMk/>
          <pc:sldMk cId="0" sldId="301"/>
        </pc:sldMkLst>
      </pc:sldChg>
      <pc:sldChg chg="del">
        <pc:chgData name="Hương Tecpen" userId="c5ce32652c29dffd" providerId="LiveId" clId="{F6FE52A7-34BE-4DD2-86D2-0345A812AFDE}" dt="2022-02-25T07:51:12.831" v="1" actId="47"/>
        <pc:sldMkLst>
          <pc:docMk/>
          <pc:sldMk cId="0" sldId="302"/>
        </pc:sldMkLst>
      </pc:sldChg>
      <pc:sldChg chg="del">
        <pc:chgData name="Hương Tecpen" userId="c5ce32652c29dffd" providerId="LiveId" clId="{F6FE52A7-34BE-4DD2-86D2-0345A812AFDE}" dt="2022-02-25T07:51:12.831" v="1" actId="47"/>
        <pc:sldMkLst>
          <pc:docMk/>
          <pc:sldMk cId="0" sldId="303"/>
        </pc:sldMkLst>
      </pc:sldChg>
      <pc:sldChg chg="del">
        <pc:chgData name="Hương Tecpen" userId="c5ce32652c29dffd" providerId="LiveId" clId="{F6FE52A7-34BE-4DD2-86D2-0345A812AFDE}" dt="2022-02-25T07:51:04.991" v="0" actId="47"/>
        <pc:sldMkLst>
          <pc:docMk/>
          <pc:sldMk cId="0" sldId="305"/>
        </pc:sldMkLst>
      </pc:sldChg>
      <pc:sldChg chg="del">
        <pc:chgData name="Hương Tecpen" userId="c5ce32652c29dffd" providerId="LiveId" clId="{F6FE52A7-34BE-4DD2-86D2-0345A812AFDE}" dt="2022-02-25T07:51:04.991" v="0" actId="47"/>
        <pc:sldMkLst>
          <pc:docMk/>
          <pc:sldMk cId="0" sldId="306"/>
        </pc:sldMkLst>
      </pc:sldChg>
    </pc:docChg>
  </pc:docChgLst>
  <pc:docChgLst>
    <pc:chgData name="Hương Tecpen" userId="c5ce32652c29dffd" providerId="LiveId" clId="{E49DAA0C-DACE-439B-8764-8BA28F2F7C10}"/>
    <pc:docChg chg="delSld modSld">
      <pc:chgData name="Hương Tecpen" userId="c5ce32652c29dffd" providerId="LiveId" clId="{E49DAA0C-DACE-439B-8764-8BA28F2F7C10}" dt="2022-02-26T07:41:14.593" v="8" actId="688"/>
      <pc:docMkLst>
        <pc:docMk/>
      </pc:docMkLst>
      <pc:sldChg chg="del">
        <pc:chgData name="Hương Tecpen" userId="c5ce32652c29dffd" providerId="LiveId" clId="{E49DAA0C-DACE-439B-8764-8BA28F2F7C10}" dt="2022-02-25T09:18:01.633" v="0" actId="47"/>
        <pc:sldMkLst>
          <pc:docMk/>
          <pc:sldMk cId="0" sldId="257"/>
        </pc:sldMkLst>
      </pc:sldChg>
      <pc:sldChg chg="del">
        <pc:chgData name="Hương Tecpen" userId="c5ce32652c29dffd" providerId="LiveId" clId="{E49DAA0C-DACE-439B-8764-8BA28F2F7C10}" dt="2022-02-25T09:18:01.633" v="0" actId="47"/>
        <pc:sldMkLst>
          <pc:docMk/>
          <pc:sldMk cId="0" sldId="265"/>
        </pc:sldMkLst>
      </pc:sldChg>
      <pc:sldChg chg="del">
        <pc:chgData name="Hương Tecpen" userId="c5ce32652c29dffd" providerId="LiveId" clId="{E49DAA0C-DACE-439B-8764-8BA28F2F7C10}" dt="2022-02-25T09:18:01.633" v="0" actId="47"/>
        <pc:sldMkLst>
          <pc:docMk/>
          <pc:sldMk cId="0" sldId="273"/>
        </pc:sldMkLst>
      </pc:sldChg>
      <pc:sldChg chg="del">
        <pc:chgData name="Hương Tecpen" userId="c5ce32652c29dffd" providerId="LiveId" clId="{E49DAA0C-DACE-439B-8764-8BA28F2F7C10}" dt="2022-02-25T09:18:01.633" v="0" actId="47"/>
        <pc:sldMkLst>
          <pc:docMk/>
          <pc:sldMk cId="0" sldId="278"/>
        </pc:sldMkLst>
      </pc:sldChg>
      <pc:sldChg chg="del">
        <pc:chgData name="Hương Tecpen" userId="c5ce32652c29dffd" providerId="LiveId" clId="{E49DAA0C-DACE-439B-8764-8BA28F2F7C10}" dt="2022-02-25T09:18:01.633" v="0" actId="47"/>
        <pc:sldMkLst>
          <pc:docMk/>
          <pc:sldMk cId="0" sldId="284"/>
        </pc:sldMkLst>
      </pc:sldChg>
      <pc:sldChg chg="del">
        <pc:chgData name="Hương Tecpen" userId="c5ce32652c29dffd" providerId="LiveId" clId="{E49DAA0C-DACE-439B-8764-8BA28F2F7C10}" dt="2022-02-25T09:18:01.633" v="0" actId="47"/>
        <pc:sldMkLst>
          <pc:docMk/>
          <pc:sldMk cId="0" sldId="291"/>
        </pc:sldMkLst>
      </pc:sldChg>
      <pc:sldChg chg="addSp modSp mod">
        <pc:chgData name="Hương Tecpen" userId="c5ce32652c29dffd" providerId="LiveId" clId="{E49DAA0C-DACE-439B-8764-8BA28F2F7C10}" dt="2022-02-26T07:41:14.593" v="8" actId="688"/>
        <pc:sldMkLst>
          <pc:docMk/>
          <pc:sldMk cId="0" sldId="293"/>
        </pc:sldMkLst>
        <pc:spChg chg="mod">
          <ac:chgData name="Hương Tecpen" userId="c5ce32652c29dffd" providerId="LiveId" clId="{E49DAA0C-DACE-439B-8764-8BA28F2F7C10}" dt="2022-02-25T09:18:33.429" v="6" actId="164"/>
          <ac:spMkLst>
            <pc:docMk/>
            <pc:sldMk cId="0" sldId="293"/>
            <ac:spMk id="3" creationId="{00000000-0000-0000-0000-000000000000}"/>
          </ac:spMkLst>
        </pc:spChg>
        <pc:spChg chg="mod">
          <ac:chgData name="Hương Tecpen" userId="c5ce32652c29dffd" providerId="LiveId" clId="{E49DAA0C-DACE-439B-8764-8BA28F2F7C10}" dt="2022-02-25T09:18:33.429" v="6" actId="164"/>
          <ac:spMkLst>
            <pc:docMk/>
            <pc:sldMk cId="0" sldId="293"/>
            <ac:spMk id="4" creationId="{00000000-0000-0000-0000-000000000000}"/>
          </ac:spMkLst>
        </pc:spChg>
        <pc:spChg chg="mod">
          <ac:chgData name="Hương Tecpen" userId="c5ce32652c29dffd" providerId="LiveId" clId="{E49DAA0C-DACE-439B-8764-8BA28F2F7C10}" dt="2022-02-25T09:18:15.876" v="4" actId="113"/>
          <ac:spMkLst>
            <pc:docMk/>
            <pc:sldMk cId="0" sldId="293"/>
            <ac:spMk id="7" creationId="{00000000-0000-0000-0000-000000000000}"/>
          </ac:spMkLst>
        </pc:spChg>
        <pc:spChg chg="mod">
          <ac:chgData name="Hương Tecpen" userId="c5ce32652c29dffd" providerId="LiveId" clId="{E49DAA0C-DACE-439B-8764-8BA28F2F7C10}" dt="2022-02-25T09:18:15.876" v="4" actId="113"/>
          <ac:spMkLst>
            <pc:docMk/>
            <pc:sldMk cId="0" sldId="293"/>
            <ac:spMk id="10" creationId="{00000000-0000-0000-0000-000000000000}"/>
          </ac:spMkLst>
        </pc:spChg>
        <pc:spChg chg="mod">
          <ac:chgData name="Hương Tecpen" userId="c5ce32652c29dffd" providerId="LiveId" clId="{E49DAA0C-DACE-439B-8764-8BA28F2F7C10}" dt="2022-02-25T09:18:15.876" v="4" actId="113"/>
          <ac:spMkLst>
            <pc:docMk/>
            <pc:sldMk cId="0" sldId="293"/>
            <ac:spMk id="13" creationId="{00000000-0000-0000-0000-000000000000}"/>
          </ac:spMkLst>
        </pc:spChg>
        <pc:spChg chg="mod">
          <ac:chgData name="Hương Tecpen" userId="c5ce32652c29dffd" providerId="LiveId" clId="{E49DAA0C-DACE-439B-8764-8BA28F2F7C10}" dt="2022-02-25T09:18:15.876" v="4" actId="113"/>
          <ac:spMkLst>
            <pc:docMk/>
            <pc:sldMk cId="0" sldId="293"/>
            <ac:spMk id="16" creationId="{00000000-0000-0000-0000-000000000000}"/>
          </ac:spMkLst>
        </pc:spChg>
        <pc:spChg chg="mod">
          <ac:chgData name="Hương Tecpen" userId="c5ce32652c29dffd" providerId="LiveId" clId="{E49DAA0C-DACE-439B-8764-8BA28F2F7C10}" dt="2022-02-26T07:41:11.455" v="7" actId="688"/>
          <ac:spMkLst>
            <pc:docMk/>
            <pc:sldMk cId="0" sldId="293"/>
            <ac:spMk id="19" creationId="{00000000-0000-0000-0000-000000000000}"/>
          </ac:spMkLst>
        </pc:spChg>
        <pc:spChg chg="mod">
          <ac:chgData name="Hương Tecpen" userId="c5ce32652c29dffd" providerId="LiveId" clId="{E49DAA0C-DACE-439B-8764-8BA28F2F7C10}" dt="2022-02-25T09:18:15.876" v="4" actId="113"/>
          <ac:spMkLst>
            <pc:docMk/>
            <pc:sldMk cId="0" sldId="293"/>
            <ac:spMk id="22" creationId="{00000000-0000-0000-0000-000000000000}"/>
          </ac:spMkLst>
        </pc:spChg>
        <pc:spChg chg="mod">
          <ac:chgData name="Hương Tecpen" userId="c5ce32652c29dffd" providerId="LiveId" clId="{E49DAA0C-DACE-439B-8764-8BA28F2F7C10}" dt="2022-02-25T09:18:15.876" v="4" actId="113"/>
          <ac:spMkLst>
            <pc:docMk/>
            <pc:sldMk cId="0" sldId="293"/>
            <ac:spMk id="25" creationId="{00000000-0000-0000-0000-000000000000}"/>
          </ac:spMkLst>
        </pc:spChg>
        <pc:spChg chg="mod">
          <ac:chgData name="Hương Tecpen" userId="c5ce32652c29dffd" providerId="LiveId" clId="{E49DAA0C-DACE-439B-8764-8BA28F2F7C10}" dt="2022-02-25T09:18:15.876" v="4" actId="113"/>
          <ac:spMkLst>
            <pc:docMk/>
            <pc:sldMk cId="0" sldId="293"/>
            <ac:spMk id="28" creationId="{00000000-0000-0000-0000-000000000000}"/>
          </ac:spMkLst>
        </pc:spChg>
        <pc:spChg chg="mod">
          <ac:chgData name="Hương Tecpen" userId="c5ce32652c29dffd" providerId="LiveId" clId="{E49DAA0C-DACE-439B-8764-8BA28F2F7C10}" dt="2022-02-25T09:18:15.876" v="4" actId="113"/>
          <ac:spMkLst>
            <pc:docMk/>
            <pc:sldMk cId="0" sldId="293"/>
            <ac:spMk id="31" creationId="{00000000-0000-0000-0000-000000000000}"/>
          </ac:spMkLst>
        </pc:spChg>
        <pc:spChg chg="mod">
          <ac:chgData name="Hương Tecpen" userId="c5ce32652c29dffd" providerId="LiveId" clId="{E49DAA0C-DACE-439B-8764-8BA28F2F7C10}" dt="2022-02-26T07:41:14.593" v="8" actId="688"/>
          <ac:spMkLst>
            <pc:docMk/>
            <pc:sldMk cId="0" sldId="293"/>
            <ac:spMk id="34" creationId="{00000000-0000-0000-0000-000000000000}"/>
          </ac:spMkLst>
        </pc:spChg>
        <pc:spChg chg="mod">
          <ac:chgData name="Hương Tecpen" userId="c5ce32652c29dffd" providerId="LiveId" clId="{E49DAA0C-DACE-439B-8764-8BA28F2F7C10}" dt="2022-02-25T09:18:15.876" v="4" actId="113"/>
          <ac:spMkLst>
            <pc:docMk/>
            <pc:sldMk cId="0" sldId="293"/>
            <ac:spMk id="37" creationId="{00000000-0000-0000-0000-000000000000}"/>
          </ac:spMkLst>
        </pc:spChg>
        <pc:spChg chg="mod">
          <ac:chgData name="Hương Tecpen" userId="c5ce32652c29dffd" providerId="LiveId" clId="{E49DAA0C-DACE-439B-8764-8BA28F2F7C10}" dt="2022-02-25T09:18:15.876" v="4" actId="113"/>
          <ac:spMkLst>
            <pc:docMk/>
            <pc:sldMk cId="0" sldId="293"/>
            <ac:spMk id="40" creationId="{00000000-0000-0000-0000-000000000000}"/>
          </ac:spMkLst>
        </pc:spChg>
        <pc:spChg chg="mod">
          <ac:chgData name="Hương Tecpen" userId="c5ce32652c29dffd" providerId="LiveId" clId="{E49DAA0C-DACE-439B-8764-8BA28F2F7C10}" dt="2022-02-25T09:18:15.876" v="4" actId="113"/>
          <ac:spMkLst>
            <pc:docMk/>
            <pc:sldMk cId="0" sldId="293"/>
            <ac:spMk id="43" creationId="{00000000-0000-0000-0000-000000000000}"/>
          </ac:spMkLst>
        </pc:spChg>
        <pc:spChg chg="mod">
          <ac:chgData name="Hương Tecpen" userId="c5ce32652c29dffd" providerId="LiveId" clId="{E49DAA0C-DACE-439B-8764-8BA28F2F7C10}" dt="2022-02-25T09:18:15.876" v="4" actId="113"/>
          <ac:spMkLst>
            <pc:docMk/>
            <pc:sldMk cId="0" sldId="293"/>
            <ac:spMk id="46" creationId="{00000000-0000-0000-0000-000000000000}"/>
          </ac:spMkLst>
        </pc:spChg>
        <pc:grpChg chg="mod">
          <ac:chgData name="Hương Tecpen" userId="c5ce32652c29dffd" providerId="LiveId" clId="{E49DAA0C-DACE-439B-8764-8BA28F2F7C10}" dt="2022-02-25T09:18:33.429" v="6" actId="164"/>
          <ac:grpSpMkLst>
            <pc:docMk/>
            <pc:sldMk cId="0" sldId="293"/>
            <ac:grpSpMk id="5" creationId="{00000000-0000-0000-0000-000000000000}"/>
          </ac:grpSpMkLst>
        </pc:grpChg>
        <pc:grpChg chg="mod">
          <ac:chgData name="Hương Tecpen" userId="c5ce32652c29dffd" providerId="LiveId" clId="{E49DAA0C-DACE-439B-8764-8BA28F2F7C10}" dt="2022-02-25T09:18:33.429" v="6" actId="164"/>
          <ac:grpSpMkLst>
            <pc:docMk/>
            <pc:sldMk cId="0" sldId="293"/>
            <ac:grpSpMk id="8" creationId="{00000000-0000-0000-0000-000000000000}"/>
          </ac:grpSpMkLst>
        </pc:grpChg>
        <pc:grpChg chg="mod">
          <ac:chgData name="Hương Tecpen" userId="c5ce32652c29dffd" providerId="LiveId" clId="{E49DAA0C-DACE-439B-8764-8BA28F2F7C10}" dt="2022-02-25T09:18:33.429" v="6" actId="164"/>
          <ac:grpSpMkLst>
            <pc:docMk/>
            <pc:sldMk cId="0" sldId="293"/>
            <ac:grpSpMk id="11" creationId="{00000000-0000-0000-0000-000000000000}"/>
          </ac:grpSpMkLst>
        </pc:grpChg>
        <pc:grpChg chg="mod">
          <ac:chgData name="Hương Tecpen" userId="c5ce32652c29dffd" providerId="LiveId" clId="{E49DAA0C-DACE-439B-8764-8BA28F2F7C10}" dt="2022-02-25T09:18:33.429" v="6" actId="164"/>
          <ac:grpSpMkLst>
            <pc:docMk/>
            <pc:sldMk cId="0" sldId="293"/>
            <ac:grpSpMk id="14" creationId="{00000000-0000-0000-0000-000000000000}"/>
          </ac:grpSpMkLst>
        </pc:grpChg>
        <pc:grpChg chg="mod">
          <ac:chgData name="Hương Tecpen" userId="c5ce32652c29dffd" providerId="LiveId" clId="{E49DAA0C-DACE-439B-8764-8BA28F2F7C10}" dt="2022-02-25T09:18:33.429" v="6" actId="164"/>
          <ac:grpSpMkLst>
            <pc:docMk/>
            <pc:sldMk cId="0" sldId="293"/>
            <ac:grpSpMk id="17" creationId="{00000000-0000-0000-0000-000000000000}"/>
          </ac:grpSpMkLst>
        </pc:grpChg>
        <pc:grpChg chg="mod">
          <ac:chgData name="Hương Tecpen" userId="c5ce32652c29dffd" providerId="LiveId" clId="{E49DAA0C-DACE-439B-8764-8BA28F2F7C10}" dt="2022-02-25T09:18:33.429" v="6" actId="164"/>
          <ac:grpSpMkLst>
            <pc:docMk/>
            <pc:sldMk cId="0" sldId="293"/>
            <ac:grpSpMk id="20" creationId="{00000000-0000-0000-0000-000000000000}"/>
          </ac:grpSpMkLst>
        </pc:grpChg>
        <pc:grpChg chg="mod">
          <ac:chgData name="Hương Tecpen" userId="c5ce32652c29dffd" providerId="LiveId" clId="{E49DAA0C-DACE-439B-8764-8BA28F2F7C10}" dt="2022-02-25T09:18:33.429" v="6" actId="164"/>
          <ac:grpSpMkLst>
            <pc:docMk/>
            <pc:sldMk cId="0" sldId="293"/>
            <ac:grpSpMk id="23" creationId="{00000000-0000-0000-0000-000000000000}"/>
          </ac:grpSpMkLst>
        </pc:grpChg>
        <pc:grpChg chg="mod">
          <ac:chgData name="Hương Tecpen" userId="c5ce32652c29dffd" providerId="LiveId" clId="{E49DAA0C-DACE-439B-8764-8BA28F2F7C10}" dt="2022-02-25T09:18:33.429" v="6" actId="164"/>
          <ac:grpSpMkLst>
            <pc:docMk/>
            <pc:sldMk cId="0" sldId="293"/>
            <ac:grpSpMk id="26" creationId="{00000000-0000-0000-0000-000000000000}"/>
          </ac:grpSpMkLst>
        </pc:grpChg>
        <pc:grpChg chg="mod">
          <ac:chgData name="Hương Tecpen" userId="c5ce32652c29dffd" providerId="LiveId" clId="{E49DAA0C-DACE-439B-8764-8BA28F2F7C10}" dt="2022-02-25T09:18:33.429" v="6" actId="164"/>
          <ac:grpSpMkLst>
            <pc:docMk/>
            <pc:sldMk cId="0" sldId="293"/>
            <ac:grpSpMk id="29" creationId="{00000000-0000-0000-0000-000000000000}"/>
          </ac:grpSpMkLst>
        </pc:grpChg>
        <pc:grpChg chg="mod">
          <ac:chgData name="Hương Tecpen" userId="c5ce32652c29dffd" providerId="LiveId" clId="{E49DAA0C-DACE-439B-8764-8BA28F2F7C10}" dt="2022-02-25T09:18:33.429" v="6" actId="164"/>
          <ac:grpSpMkLst>
            <pc:docMk/>
            <pc:sldMk cId="0" sldId="293"/>
            <ac:grpSpMk id="32" creationId="{00000000-0000-0000-0000-000000000000}"/>
          </ac:grpSpMkLst>
        </pc:grpChg>
        <pc:grpChg chg="mod">
          <ac:chgData name="Hương Tecpen" userId="c5ce32652c29dffd" providerId="LiveId" clId="{E49DAA0C-DACE-439B-8764-8BA28F2F7C10}" dt="2022-02-25T09:18:33.429" v="6" actId="164"/>
          <ac:grpSpMkLst>
            <pc:docMk/>
            <pc:sldMk cId="0" sldId="293"/>
            <ac:grpSpMk id="35" creationId="{00000000-0000-0000-0000-000000000000}"/>
          </ac:grpSpMkLst>
        </pc:grpChg>
        <pc:grpChg chg="mod">
          <ac:chgData name="Hương Tecpen" userId="c5ce32652c29dffd" providerId="LiveId" clId="{E49DAA0C-DACE-439B-8764-8BA28F2F7C10}" dt="2022-02-25T09:18:33.429" v="6" actId="164"/>
          <ac:grpSpMkLst>
            <pc:docMk/>
            <pc:sldMk cId="0" sldId="293"/>
            <ac:grpSpMk id="38" creationId="{00000000-0000-0000-0000-000000000000}"/>
          </ac:grpSpMkLst>
        </pc:grpChg>
        <pc:grpChg chg="mod">
          <ac:chgData name="Hương Tecpen" userId="c5ce32652c29dffd" providerId="LiveId" clId="{E49DAA0C-DACE-439B-8764-8BA28F2F7C10}" dt="2022-02-25T09:18:33.429" v="6" actId="164"/>
          <ac:grpSpMkLst>
            <pc:docMk/>
            <pc:sldMk cId="0" sldId="293"/>
            <ac:grpSpMk id="41" creationId="{00000000-0000-0000-0000-000000000000}"/>
          </ac:grpSpMkLst>
        </pc:grpChg>
        <pc:grpChg chg="mod">
          <ac:chgData name="Hương Tecpen" userId="c5ce32652c29dffd" providerId="LiveId" clId="{E49DAA0C-DACE-439B-8764-8BA28F2F7C10}" dt="2022-02-25T09:18:33.429" v="6" actId="164"/>
          <ac:grpSpMkLst>
            <pc:docMk/>
            <pc:sldMk cId="0" sldId="293"/>
            <ac:grpSpMk id="44" creationId="{00000000-0000-0000-0000-000000000000}"/>
          </ac:grpSpMkLst>
        </pc:grpChg>
        <pc:grpChg chg="add mod">
          <ac:chgData name="Hương Tecpen" userId="c5ce32652c29dffd" providerId="LiveId" clId="{E49DAA0C-DACE-439B-8764-8BA28F2F7C10}" dt="2022-02-25T09:18:33.429" v="6" actId="164"/>
          <ac:grpSpMkLst>
            <pc:docMk/>
            <pc:sldMk cId="0" sldId="293"/>
            <ac:grpSpMk id="47" creationId="{E69C0D53-2D84-48C8-8228-80C01FAD7406}"/>
          </ac:grpSpMkLst>
        </pc:grpChg>
        <pc:picChg chg="mod">
          <ac:chgData name="Hương Tecpen" userId="c5ce32652c29dffd" providerId="LiveId" clId="{E49DAA0C-DACE-439B-8764-8BA28F2F7C10}" dt="2022-02-25T09:18:33.429" v="6" actId="164"/>
          <ac:picMkLst>
            <pc:docMk/>
            <pc:sldMk cId="0" sldId="293"/>
            <ac:picMk id="2" creationId="{00000000-0000-0000-0000-000000000000}"/>
          </ac:picMkLst>
        </pc:picChg>
      </pc:sldChg>
      <pc:sldChg chg="del">
        <pc:chgData name="Hương Tecpen" userId="c5ce32652c29dffd" providerId="LiveId" clId="{E49DAA0C-DACE-439B-8764-8BA28F2F7C10}" dt="2022-02-25T09:18:03.294" v="1" actId="47"/>
        <pc:sldMkLst>
          <pc:docMk/>
          <pc:sldMk cId="0" sldId="296"/>
        </pc:sldMkLst>
      </pc:sldChg>
      <pc:sldChg chg="del">
        <pc:chgData name="Hương Tecpen" userId="c5ce32652c29dffd" providerId="LiveId" clId="{E49DAA0C-DACE-439B-8764-8BA28F2F7C10}" dt="2022-02-25T09:18:03.294" v="1" actId="47"/>
        <pc:sldMkLst>
          <pc:docMk/>
          <pc:sldMk cId="0" sldId="30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E69C0D53-2D84-48C8-8228-80C01FAD7406}"/>
              </a:ext>
            </a:extLst>
          </p:cNvPr>
          <p:cNvGrpSpPr/>
          <p:nvPr/>
        </p:nvGrpSpPr>
        <p:grpSpPr>
          <a:xfrm>
            <a:off x="1165655" y="689325"/>
            <a:ext cx="8361836" cy="6145159"/>
            <a:chOff x="1165655" y="689325"/>
            <a:chExt cx="8361836" cy="6145159"/>
          </a:xfrm>
        </p:grpSpPr>
        <p:pic>
          <p:nvPicPr>
            <p:cNvPr id="2" name="Picture 2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6560406" y="5112520"/>
              <a:ext cx="1059579" cy="221939"/>
            </a:xfrm>
            <a:prstGeom prst="rect">
              <a:avLst/>
            </a:prstGeom>
          </p:spPr>
        </p:pic>
        <p:sp>
          <p:nvSpPr>
            <p:cNvPr id="3" name="TextBox 3"/>
            <p:cNvSpPr txBox="1"/>
            <p:nvPr/>
          </p:nvSpPr>
          <p:spPr>
            <a:xfrm>
              <a:off x="5202325" y="689325"/>
              <a:ext cx="3775741" cy="932098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3749"/>
                </a:lnSpc>
              </a:pPr>
              <a:r>
                <a:rPr lang="en-US" sz="2678" b="1" dirty="0">
                  <a:solidFill>
                    <a:srgbClr val="47474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U SHAPED SEATING</a:t>
              </a:r>
            </a:p>
            <a:p>
              <a:pPr algn="ctr">
                <a:lnSpc>
                  <a:spcPts val="3749"/>
                </a:lnSpc>
              </a:pPr>
              <a:r>
                <a:rPr lang="en-US" sz="2678" b="1" dirty="0">
                  <a:solidFill>
                    <a:srgbClr val="474747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CHART TEMPLATE</a:t>
              </a:r>
            </a:p>
          </p:txBody>
        </p:sp>
        <p:sp>
          <p:nvSpPr>
            <p:cNvPr id="4" name="TextBox 4"/>
            <p:cNvSpPr txBox="1"/>
            <p:nvPr/>
          </p:nvSpPr>
          <p:spPr>
            <a:xfrm>
              <a:off x="1165655" y="2143444"/>
              <a:ext cx="1946511" cy="4275722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just">
                <a:lnSpc>
                  <a:spcPts val="2370"/>
                </a:lnSpc>
              </a:pPr>
              <a:r>
                <a:rPr lang="en-US" sz="1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.................................</a:t>
              </a:r>
            </a:p>
            <a:p>
              <a:pPr algn="just">
                <a:lnSpc>
                  <a:spcPts val="2370"/>
                </a:lnSpc>
              </a:pPr>
              <a:r>
                <a:rPr lang="en-US" sz="1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 .................................</a:t>
              </a:r>
            </a:p>
            <a:p>
              <a:pPr algn="just">
                <a:lnSpc>
                  <a:spcPts val="2370"/>
                </a:lnSpc>
              </a:pPr>
              <a:r>
                <a:rPr lang="en-US" sz="1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 .................................</a:t>
              </a:r>
            </a:p>
            <a:p>
              <a:pPr algn="just">
                <a:lnSpc>
                  <a:spcPts val="2370"/>
                </a:lnSpc>
              </a:pPr>
              <a:r>
                <a:rPr lang="en-US" sz="1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 .................................</a:t>
              </a:r>
            </a:p>
            <a:p>
              <a:pPr algn="just">
                <a:lnSpc>
                  <a:spcPts val="2370"/>
                </a:lnSpc>
              </a:pPr>
              <a:r>
                <a:rPr lang="en-US" sz="1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 .................................</a:t>
              </a:r>
            </a:p>
            <a:p>
              <a:pPr algn="just">
                <a:lnSpc>
                  <a:spcPts val="2370"/>
                </a:lnSpc>
              </a:pPr>
              <a:r>
                <a:rPr lang="en-US" sz="1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 .................................</a:t>
              </a:r>
            </a:p>
            <a:p>
              <a:pPr algn="just">
                <a:lnSpc>
                  <a:spcPts val="2370"/>
                </a:lnSpc>
              </a:pPr>
              <a:r>
                <a:rPr lang="en-US" sz="1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 ................................</a:t>
              </a:r>
            </a:p>
            <a:p>
              <a:pPr algn="just">
                <a:lnSpc>
                  <a:spcPts val="2370"/>
                </a:lnSpc>
              </a:pPr>
              <a:r>
                <a:rPr lang="en-US" sz="1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 .................................</a:t>
              </a:r>
            </a:p>
            <a:p>
              <a:pPr algn="just">
                <a:lnSpc>
                  <a:spcPts val="2370"/>
                </a:lnSpc>
              </a:pPr>
              <a:r>
                <a:rPr lang="en-US" sz="1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I ..................................</a:t>
              </a:r>
            </a:p>
            <a:p>
              <a:pPr algn="just">
                <a:lnSpc>
                  <a:spcPts val="2370"/>
                </a:lnSpc>
              </a:pPr>
              <a:r>
                <a:rPr lang="en-US" sz="1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 .................................</a:t>
              </a:r>
            </a:p>
            <a:p>
              <a:pPr algn="just">
                <a:lnSpc>
                  <a:spcPts val="2370"/>
                </a:lnSpc>
              </a:pPr>
              <a:r>
                <a:rPr lang="en-US" sz="1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 .................................</a:t>
              </a:r>
            </a:p>
            <a:p>
              <a:pPr algn="just">
                <a:lnSpc>
                  <a:spcPts val="2370"/>
                </a:lnSpc>
              </a:pPr>
              <a:r>
                <a:rPr lang="en-US" sz="1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 .................................</a:t>
              </a:r>
            </a:p>
            <a:p>
              <a:pPr algn="just">
                <a:lnSpc>
                  <a:spcPts val="2370"/>
                </a:lnSpc>
              </a:pPr>
              <a:r>
                <a:rPr lang="en-US" sz="1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 ................................</a:t>
              </a:r>
            </a:p>
            <a:p>
              <a:pPr algn="just">
                <a:lnSpc>
                  <a:spcPts val="2370"/>
                </a:lnSpc>
              </a:pPr>
              <a:r>
                <a:rPr lang="en-US" sz="15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 .................................</a:t>
              </a:r>
            </a:p>
          </p:txBody>
        </p:sp>
        <p:grpSp>
          <p:nvGrpSpPr>
            <p:cNvPr id="5" name="Group 5"/>
            <p:cNvGrpSpPr/>
            <p:nvPr/>
          </p:nvGrpSpPr>
          <p:grpSpPr>
            <a:xfrm>
              <a:off x="8799969" y="1980434"/>
              <a:ext cx="727522" cy="579289"/>
              <a:chOff x="0" y="0"/>
              <a:chExt cx="970029" cy="772386"/>
            </a:xfrm>
          </p:grpSpPr>
          <p:pic>
            <p:nvPicPr>
              <p:cNvPr id="6" name="Picture 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>
                <a:fillRect/>
              </a:stretch>
            </p:blipFill>
            <p:spPr>
              <a:xfrm rot="5400000">
                <a:off x="98822" y="-98822"/>
                <a:ext cx="772386" cy="970029"/>
              </a:xfrm>
              <a:prstGeom prst="rect">
                <a:avLst/>
              </a:prstGeom>
            </p:spPr>
          </p:pic>
          <p:sp>
            <p:nvSpPr>
              <p:cNvPr id="7" name="TextBox 7"/>
              <p:cNvSpPr txBox="1"/>
              <p:nvPr/>
            </p:nvSpPr>
            <p:spPr>
              <a:xfrm>
                <a:off x="94835" y="115101"/>
                <a:ext cx="582770" cy="48503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001"/>
                  </a:lnSpc>
                </a:pPr>
                <a:r>
                  <a:rPr lang="en-US" sz="2143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</a:p>
            </p:txBody>
          </p:sp>
        </p:grpSp>
        <p:grpSp>
          <p:nvGrpSpPr>
            <p:cNvPr id="8" name="Group 8"/>
            <p:cNvGrpSpPr/>
            <p:nvPr/>
          </p:nvGrpSpPr>
          <p:grpSpPr>
            <a:xfrm>
              <a:off x="8799969" y="2814651"/>
              <a:ext cx="727522" cy="579289"/>
              <a:chOff x="0" y="0"/>
              <a:chExt cx="970029" cy="772386"/>
            </a:xfrm>
          </p:grpSpPr>
          <p:pic>
            <p:nvPicPr>
              <p:cNvPr id="9" name="Picture 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>
                <a:fillRect/>
              </a:stretch>
            </p:blipFill>
            <p:spPr>
              <a:xfrm rot="5400000">
                <a:off x="98822" y="-98822"/>
                <a:ext cx="772386" cy="970029"/>
              </a:xfrm>
              <a:prstGeom prst="rect">
                <a:avLst/>
              </a:prstGeom>
            </p:spPr>
          </p:pic>
          <p:sp>
            <p:nvSpPr>
              <p:cNvPr id="10" name="TextBox 10"/>
              <p:cNvSpPr txBox="1"/>
              <p:nvPr/>
            </p:nvSpPr>
            <p:spPr>
              <a:xfrm>
                <a:off x="94835" y="115101"/>
                <a:ext cx="582770" cy="48503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001"/>
                  </a:lnSpc>
                </a:pPr>
                <a:r>
                  <a:rPr lang="en-US" sz="2143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</a:p>
            </p:txBody>
          </p:sp>
        </p:grpSp>
        <p:grpSp>
          <p:nvGrpSpPr>
            <p:cNvPr id="11" name="Group 11"/>
            <p:cNvGrpSpPr/>
            <p:nvPr/>
          </p:nvGrpSpPr>
          <p:grpSpPr>
            <a:xfrm>
              <a:off x="8799969" y="3648868"/>
              <a:ext cx="727522" cy="579289"/>
              <a:chOff x="0" y="0"/>
              <a:chExt cx="970029" cy="772386"/>
            </a:xfrm>
          </p:grpSpPr>
          <p:pic>
            <p:nvPicPr>
              <p:cNvPr id="12" name="Picture 1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>
                <a:fillRect/>
              </a:stretch>
            </p:blipFill>
            <p:spPr>
              <a:xfrm rot="5400000">
                <a:off x="98822" y="-98822"/>
                <a:ext cx="772386" cy="970029"/>
              </a:xfrm>
              <a:prstGeom prst="rect">
                <a:avLst/>
              </a:prstGeom>
            </p:spPr>
          </p:pic>
          <p:sp>
            <p:nvSpPr>
              <p:cNvPr id="13" name="TextBox 13"/>
              <p:cNvSpPr txBox="1"/>
              <p:nvPr/>
            </p:nvSpPr>
            <p:spPr>
              <a:xfrm>
                <a:off x="94835" y="115101"/>
                <a:ext cx="582770" cy="48503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001"/>
                  </a:lnSpc>
                </a:pPr>
                <a:r>
                  <a:rPr lang="en-US" sz="2143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</a:p>
            </p:txBody>
          </p:sp>
        </p:grpSp>
        <p:grpSp>
          <p:nvGrpSpPr>
            <p:cNvPr id="14" name="Group 14"/>
            <p:cNvGrpSpPr/>
            <p:nvPr/>
          </p:nvGrpSpPr>
          <p:grpSpPr>
            <a:xfrm>
              <a:off x="8799969" y="4483085"/>
              <a:ext cx="727522" cy="579289"/>
              <a:chOff x="0" y="0"/>
              <a:chExt cx="970029" cy="772386"/>
            </a:xfrm>
          </p:grpSpPr>
          <p:pic>
            <p:nvPicPr>
              <p:cNvPr id="15" name="Picture 1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>
                <a:fillRect/>
              </a:stretch>
            </p:blipFill>
            <p:spPr>
              <a:xfrm rot="5400000">
                <a:off x="98822" y="-98822"/>
                <a:ext cx="772386" cy="970029"/>
              </a:xfrm>
              <a:prstGeom prst="rect">
                <a:avLst/>
              </a:prstGeom>
            </p:spPr>
          </p:pic>
          <p:sp>
            <p:nvSpPr>
              <p:cNvPr id="16" name="TextBox 16"/>
              <p:cNvSpPr txBox="1"/>
              <p:nvPr/>
            </p:nvSpPr>
            <p:spPr>
              <a:xfrm>
                <a:off x="94835" y="115101"/>
                <a:ext cx="582770" cy="48503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001"/>
                  </a:lnSpc>
                </a:pPr>
                <a:r>
                  <a:rPr lang="en-US" sz="2143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D</a:t>
                </a:r>
              </a:p>
            </p:txBody>
          </p:sp>
        </p:grpSp>
        <p:grpSp>
          <p:nvGrpSpPr>
            <p:cNvPr id="17" name="Group 17"/>
            <p:cNvGrpSpPr/>
            <p:nvPr/>
          </p:nvGrpSpPr>
          <p:grpSpPr>
            <a:xfrm rot="1221198">
              <a:off x="8705661" y="5317302"/>
              <a:ext cx="727522" cy="579289"/>
              <a:chOff x="0" y="0"/>
              <a:chExt cx="970029" cy="772386"/>
            </a:xfrm>
          </p:grpSpPr>
          <p:pic>
            <p:nvPicPr>
              <p:cNvPr id="18" name="Picture 18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>
                <a:fillRect/>
              </a:stretch>
            </p:blipFill>
            <p:spPr>
              <a:xfrm rot="5400000">
                <a:off x="98822" y="-98822"/>
                <a:ext cx="772386" cy="970029"/>
              </a:xfrm>
              <a:prstGeom prst="rect">
                <a:avLst/>
              </a:prstGeom>
            </p:spPr>
          </p:pic>
          <p:sp>
            <p:nvSpPr>
              <p:cNvPr id="19" name="TextBox 19"/>
              <p:cNvSpPr txBox="1"/>
              <p:nvPr/>
            </p:nvSpPr>
            <p:spPr>
              <a:xfrm rot="17560161">
                <a:off x="94835" y="115102"/>
                <a:ext cx="582771" cy="48503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001"/>
                  </a:lnSpc>
                </a:pPr>
                <a:r>
                  <a:rPr lang="en-US" sz="2143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</a:t>
                </a:r>
              </a:p>
            </p:txBody>
          </p:sp>
        </p:grpSp>
        <p:grpSp>
          <p:nvGrpSpPr>
            <p:cNvPr id="20" name="Group 20"/>
            <p:cNvGrpSpPr/>
            <p:nvPr/>
          </p:nvGrpSpPr>
          <p:grpSpPr>
            <a:xfrm>
              <a:off x="4618478" y="1980434"/>
              <a:ext cx="727522" cy="579289"/>
              <a:chOff x="0" y="0"/>
              <a:chExt cx="970029" cy="772386"/>
            </a:xfrm>
          </p:grpSpPr>
          <p:pic>
            <p:nvPicPr>
              <p:cNvPr id="21" name="Picture 21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>
                <a:fillRect/>
              </a:stretch>
            </p:blipFill>
            <p:spPr>
              <a:xfrm rot="5400000" flipV="1">
                <a:off x="98822" y="-98822"/>
                <a:ext cx="772386" cy="970029"/>
              </a:xfrm>
              <a:prstGeom prst="rect">
                <a:avLst/>
              </a:prstGeom>
            </p:spPr>
          </p:pic>
          <p:sp>
            <p:nvSpPr>
              <p:cNvPr id="22" name="TextBox 22"/>
              <p:cNvSpPr txBox="1"/>
              <p:nvPr/>
            </p:nvSpPr>
            <p:spPr>
              <a:xfrm>
                <a:off x="308608" y="115101"/>
                <a:ext cx="582770" cy="48503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001"/>
                  </a:lnSpc>
                </a:pPr>
                <a:r>
                  <a:rPr lang="en-US" sz="2143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</a:p>
            </p:txBody>
          </p:sp>
        </p:grpSp>
        <p:grpSp>
          <p:nvGrpSpPr>
            <p:cNvPr id="23" name="Group 23"/>
            <p:cNvGrpSpPr/>
            <p:nvPr/>
          </p:nvGrpSpPr>
          <p:grpSpPr>
            <a:xfrm>
              <a:off x="4618478" y="2814651"/>
              <a:ext cx="727522" cy="579289"/>
              <a:chOff x="0" y="0"/>
              <a:chExt cx="970029" cy="772386"/>
            </a:xfrm>
          </p:grpSpPr>
          <p:pic>
            <p:nvPicPr>
              <p:cNvPr id="24" name="Picture 24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>
                <a:fillRect/>
              </a:stretch>
            </p:blipFill>
            <p:spPr>
              <a:xfrm rot="5400000" flipV="1">
                <a:off x="98822" y="-98822"/>
                <a:ext cx="772386" cy="970029"/>
              </a:xfrm>
              <a:prstGeom prst="rect">
                <a:avLst/>
              </a:prstGeom>
            </p:spPr>
          </p:pic>
          <p:sp>
            <p:nvSpPr>
              <p:cNvPr id="25" name="TextBox 25"/>
              <p:cNvSpPr txBox="1"/>
              <p:nvPr/>
            </p:nvSpPr>
            <p:spPr>
              <a:xfrm>
                <a:off x="308608" y="115101"/>
                <a:ext cx="582770" cy="48503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001"/>
                  </a:lnSpc>
                </a:pPr>
                <a:r>
                  <a:rPr lang="en-US" sz="2143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M</a:t>
                </a:r>
              </a:p>
            </p:txBody>
          </p:sp>
        </p:grpSp>
        <p:grpSp>
          <p:nvGrpSpPr>
            <p:cNvPr id="26" name="Group 26"/>
            <p:cNvGrpSpPr/>
            <p:nvPr/>
          </p:nvGrpSpPr>
          <p:grpSpPr>
            <a:xfrm>
              <a:off x="4618478" y="3648868"/>
              <a:ext cx="727522" cy="579289"/>
              <a:chOff x="0" y="0"/>
              <a:chExt cx="970029" cy="772386"/>
            </a:xfrm>
          </p:grpSpPr>
          <p:pic>
            <p:nvPicPr>
              <p:cNvPr id="27" name="Picture 27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>
                <a:fillRect/>
              </a:stretch>
            </p:blipFill>
            <p:spPr>
              <a:xfrm rot="5400000" flipV="1">
                <a:off x="98822" y="-98822"/>
                <a:ext cx="772386" cy="970029"/>
              </a:xfrm>
              <a:prstGeom prst="rect">
                <a:avLst/>
              </a:prstGeom>
            </p:spPr>
          </p:pic>
          <p:sp>
            <p:nvSpPr>
              <p:cNvPr id="28" name="TextBox 28"/>
              <p:cNvSpPr txBox="1"/>
              <p:nvPr/>
            </p:nvSpPr>
            <p:spPr>
              <a:xfrm>
                <a:off x="308608" y="115101"/>
                <a:ext cx="582770" cy="48503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001"/>
                  </a:lnSpc>
                </a:pPr>
                <a:r>
                  <a:rPr lang="en-US" sz="2143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</a:t>
                </a:r>
              </a:p>
            </p:txBody>
          </p:sp>
        </p:grpSp>
        <p:grpSp>
          <p:nvGrpSpPr>
            <p:cNvPr id="29" name="Group 29"/>
            <p:cNvGrpSpPr/>
            <p:nvPr/>
          </p:nvGrpSpPr>
          <p:grpSpPr>
            <a:xfrm>
              <a:off x="4618478" y="4483085"/>
              <a:ext cx="727522" cy="579289"/>
              <a:chOff x="0" y="0"/>
              <a:chExt cx="970029" cy="772386"/>
            </a:xfrm>
          </p:grpSpPr>
          <p:pic>
            <p:nvPicPr>
              <p:cNvPr id="30" name="Picture 30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>
                <a:fillRect/>
              </a:stretch>
            </p:blipFill>
            <p:spPr>
              <a:xfrm rot="5400000" flipV="1">
                <a:off x="98822" y="-98822"/>
                <a:ext cx="772386" cy="970029"/>
              </a:xfrm>
              <a:prstGeom prst="rect">
                <a:avLst/>
              </a:prstGeom>
            </p:spPr>
          </p:pic>
          <p:sp>
            <p:nvSpPr>
              <p:cNvPr id="31" name="TextBox 31"/>
              <p:cNvSpPr txBox="1"/>
              <p:nvPr/>
            </p:nvSpPr>
            <p:spPr>
              <a:xfrm>
                <a:off x="308608" y="115101"/>
                <a:ext cx="582770" cy="48503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001"/>
                  </a:lnSpc>
                </a:pPr>
                <a:r>
                  <a:rPr lang="en-US" sz="2143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</a:t>
                </a:r>
              </a:p>
            </p:txBody>
          </p:sp>
        </p:grpSp>
        <p:grpSp>
          <p:nvGrpSpPr>
            <p:cNvPr id="32" name="Group 32"/>
            <p:cNvGrpSpPr/>
            <p:nvPr/>
          </p:nvGrpSpPr>
          <p:grpSpPr>
            <a:xfrm rot="-703719">
              <a:off x="4763181" y="5317302"/>
              <a:ext cx="727522" cy="579289"/>
              <a:chOff x="0" y="0"/>
              <a:chExt cx="970029" cy="772386"/>
            </a:xfrm>
          </p:grpSpPr>
          <p:pic>
            <p:nvPicPr>
              <p:cNvPr id="33" name="Picture 33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>
                <a:fillRect/>
              </a:stretch>
            </p:blipFill>
            <p:spPr>
              <a:xfrm rot="5400000" flipV="1">
                <a:off x="98822" y="-98822"/>
                <a:ext cx="772386" cy="970029"/>
              </a:xfrm>
              <a:prstGeom prst="rect">
                <a:avLst/>
              </a:prstGeom>
            </p:spPr>
          </p:pic>
          <p:sp>
            <p:nvSpPr>
              <p:cNvPr id="34" name="TextBox 34"/>
              <p:cNvSpPr txBox="1"/>
              <p:nvPr/>
            </p:nvSpPr>
            <p:spPr>
              <a:xfrm rot="3013022">
                <a:off x="308607" y="115102"/>
                <a:ext cx="582771" cy="48503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001"/>
                  </a:lnSpc>
                </a:pPr>
                <a:r>
                  <a:rPr lang="en-US" sz="2143" b="1" dirty="0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</a:t>
                </a:r>
              </a:p>
            </p:txBody>
          </p:sp>
        </p:grpSp>
        <p:grpSp>
          <p:nvGrpSpPr>
            <p:cNvPr id="35" name="Group 35"/>
            <p:cNvGrpSpPr/>
            <p:nvPr/>
          </p:nvGrpSpPr>
          <p:grpSpPr>
            <a:xfrm rot="-1686632">
              <a:off x="8083451" y="5827288"/>
              <a:ext cx="579289" cy="727522"/>
              <a:chOff x="0" y="0"/>
              <a:chExt cx="772386" cy="970029"/>
            </a:xfrm>
          </p:grpSpPr>
          <p:pic>
            <p:nvPicPr>
              <p:cNvPr id="36" name="Picture 36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>
                <a:fillRect/>
              </a:stretch>
            </p:blipFill>
            <p:spPr>
              <a:xfrm flipV="1">
                <a:off x="0" y="0"/>
                <a:ext cx="772386" cy="970029"/>
              </a:xfrm>
              <a:prstGeom prst="rect">
                <a:avLst/>
              </a:prstGeom>
            </p:spPr>
          </p:pic>
          <p:sp>
            <p:nvSpPr>
              <p:cNvPr id="37" name="TextBox 37"/>
              <p:cNvSpPr txBox="1"/>
              <p:nvPr/>
            </p:nvSpPr>
            <p:spPr>
              <a:xfrm>
                <a:off x="94808" y="98943"/>
                <a:ext cx="582770" cy="48503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001"/>
                  </a:lnSpc>
                </a:pPr>
                <a:r>
                  <a:rPr lang="en-US" sz="2143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F</a:t>
                </a:r>
              </a:p>
            </p:txBody>
          </p:sp>
        </p:grpSp>
        <p:grpSp>
          <p:nvGrpSpPr>
            <p:cNvPr id="38" name="Group 38"/>
            <p:cNvGrpSpPr/>
            <p:nvPr/>
          </p:nvGrpSpPr>
          <p:grpSpPr>
            <a:xfrm rot="1477178">
              <a:off x="5471209" y="5833256"/>
              <a:ext cx="579289" cy="727522"/>
              <a:chOff x="0" y="0"/>
              <a:chExt cx="772386" cy="970029"/>
            </a:xfrm>
          </p:grpSpPr>
          <p:pic>
            <p:nvPicPr>
              <p:cNvPr id="39" name="Picture 39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>
                <a:fillRect/>
              </a:stretch>
            </p:blipFill>
            <p:spPr>
              <a:xfrm flipV="1">
                <a:off x="0" y="0"/>
                <a:ext cx="772386" cy="970029"/>
              </a:xfrm>
              <a:prstGeom prst="rect">
                <a:avLst/>
              </a:prstGeom>
            </p:spPr>
          </p:pic>
          <p:sp>
            <p:nvSpPr>
              <p:cNvPr id="40" name="TextBox 40"/>
              <p:cNvSpPr txBox="1"/>
              <p:nvPr/>
            </p:nvSpPr>
            <p:spPr>
              <a:xfrm>
                <a:off x="94808" y="98943"/>
                <a:ext cx="582770" cy="48503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001"/>
                  </a:lnSpc>
                </a:pPr>
                <a:r>
                  <a:rPr lang="en-US" sz="2143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</a:t>
                </a:r>
              </a:p>
            </p:txBody>
          </p:sp>
        </p:grpSp>
        <p:grpSp>
          <p:nvGrpSpPr>
            <p:cNvPr id="41" name="Group 41"/>
            <p:cNvGrpSpPr/>
            <p:nvPr/>
          </p:nvGrpSpPr>
          <p:grpSpPr>
            <a:xfrm rot="524575">
              <a:off x="6299562" y="6104015"/>
              <a:ext cx="579289" cy="727522"/>
              <a:chOff x="0" y="0"/>
              <a:chExt cx="772386" cy="970029"/>
            </a:xfrm>
          </p:grpSpPr>
          <p:pic>
            <p:nvPicPr>
              <p:cNvPr id="42" name="Picture 42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>
                <a:fillRect/>
              </a:stretch>
            </p:blipFill>
            <p:spPr>
              <a:xfrm flipV="1">
                <a:off x="0" y="0"/>
                <a:ext cx="772386" cy="970029"/>
              </a:xfrm>
              <a:prstGeom prst="rect">
                <a:avLst/>
              </a:prstGeom>
            </p:spPr>
          </p:pic>
          <p:sp>
            <p:nvSpPr>
              <p:cNvPr id="43" name="TextBox 43"/>
              <p:cNvSpPr txBox="1"/>
              <p:nvPr/>
            </p:nvSpPr>
            <p:spPr>
              <a:xfrm>
                <a:off x="94808" y="98943"/>
                <a:ext cx="582770" cy="48503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001"/>
                  </a:lnSpc>
                </a:pPr>
                <a:r>
                  <a:rPr lang="en-US" sz="2143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</a:t>
                </a:r>
              </a:p>
            </p:txBody>
          </p:sp>
        </p:grpSp>
        <p:grpSp>
          <p:nvGrpSpPr>
            <p:cNvPr id="44" name="Group 44"/>
            <p:cNvGrpSpPr/>
            <p:nvPr/>
          </p:nvGrpSpPr>
          <p:grpSpPr>
            <a:xfrm rot="-481190">
              <a:off x="7220914" y="6106962"/>
              <a:ext cx="579289" cy="727522"/>
              <a:chOff x="0" y="0"/>
              <a:chExt cx="772386" cy="970029"/>
            </a:xfrm>
          </p:grpSpPr>
          <p:pic>
            <p:nvPicPr>
              <p:cNvPr id="45" name="Picture 45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>
                <a:fillRect/>
              </a:stretch>
            </p:blipFill>
            <p:spPr>
              <a:xfrm flipV="1">
                <a:off x="0" y="0"/>
                <a:ext cx="772386" cy="970029"/>
              </a:xfrm>
              <a:prstGeom prst="rect">
                <a:avLst/>
              </a:prstGeom>
            </p:spPr>
          </p:pic>
          <p:sp>
            <p:nvSpPr>
              <p:cNvPr id="46" name="TextBox 46"/>
              <p:cNvSpPr txBox="1"/>
              <p:nvPr/>
            </p:nvSpPr>
            <p:spPr>
              <a:xfrm>
                <a:off x="94808" y="98943"/>
                <a:ext cx="582770" cy="48503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algn="ctr">
                  <a:lnSpc>
                    <a:spcPts val="3001"/>
                  </a:lnSpc>
                </a:pPr>
                <a:r>
                  <a:rPr lang="en-US" sz="2143" b="1">
                    <a:solidFill>
                      <a:srgbClr val="FFFFFF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47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Seating chart template</dc:title>
  <cp:lastModifiedBy>Hương Tecpen</cp:lastModifiedBy>
  <cp:revision>1</cp:revision>
  <dcterms:created xsi:type="dcterms:W3CDTF">2006-08-16T00:00:00Z</dcterms:created>
  <dcterms:modified xsi:type="dcterms:W3CDTF">2022-02-26T07:41:17Z</dcterms:modified>
  <dc:identifier>DAE5KrjuPgE</dc:identifier>
</cp:coreProperties>
</file>