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84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Glacial Indifference" pitchFamily="50" charset="0"/>
      <p:regular r:id="rId7"/>
      <p:bold r:id="rId8"/>
    </p:embeddedFont>
    <p:embeddedFont>
      <p:font typeface="Glacial Indifference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8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20551-D7A2-4BE1-81DF-C3D95CE006BB}" v="3" dt="2022-02-26T06:54:05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55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F6FE52A7-34BE-4DD2-86D2-0345A812AFDE}"/>
    <pc:docChg chg="delSld">
      <pc:chgData name="Hương Tecpen" userId="c5ce32652c29dffd" providerId="LiveId" clId="{F6FE52A7-34BE-4DD2-86D2-0345A812AFDE}" dt="2022-02-25T07:52:45.994" v="10" actId="47"/>
      <pc:docMkLst>
        <pc:docMk/>
      </pc:docMkLst>
      <pc:sldChg chg="del">
        <pc:chgData name="Hương Tecpen" userId="c5ce32652c29dffd" providerId="LiveId" clId="{F6FE52A7-34BE-4DD2-86D2-0345A812AFDE}" dt="2022-02-25T07:52:45.994" v="10" actId="47"/>
        <pc:sldMkLst>
          <pc:docMk/>
          <pc:sldMk cId="0" sldId="256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58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59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0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1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2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3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4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6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7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8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9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70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71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72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4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5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6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7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79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0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1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2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3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5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6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7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8"/>
        </pc:sldMkLst>
      </pc:sldChg>
      <pc:sldChg chg="del">
        <pc:chgData name="Hương Tecpen" userId="c5ce32652c29dffd" providerId="LiveId" clId="{F6FE52A7-34BE-4DD2-86D2-0345A812AFDE}" dt="2022-02-25T07:51:27.377" v="4" actId="47"/>
        <pc:sldMkLst>
          <pc:docMk/>
          <pc:sldMk cId="0" sldId="289"/>
        </pc:sldMkLst>
      </pc:sldChg>
      <pc:sldChg chg="del">
        <pc:chgData name="Hương Tecpen" userId="c5ce32652c29dffd" providerId="LiveId" clId="{F6FE52A7-34BE-4DD2-86D2-0345A812AFDE}" dt="2022-02-25T07:51:27.377" v="4" actId="47"/>
        <pc:sldMkLst>
          <pc:docMk/>
          <pc:sldMk cId="0" sldId="290"/>
        </pc:sldMkLst>
      </pc:sldChg>
      <pc:sldChg chg="del">
        <pc:chgData name="Hương Tecpen" userId="c5ce32652c29dffd" providerId="LiveId" clId="{F6FE52A7-34BE-4DD2-86D2-0345A812AFDE}" dt="2022-02-25T07:51:24.545" v="3" actId="47"/>
        <pc:sldMkLst>
          <pc:docMk/>
          <pc:sldMk cId="0" sldId="292"/>
        </pc:sldMkLst>
      </pc:sldChg>
      <pc:sldChg chg="del">
        <pc:chgData name="Hương Tecpen" userId="c5ce32652c29dffd" providerId="LiveId" clId="{F6FE52A7-34BE-4DD2-86D2-0345A812AFDE}" dt="2022-02-25T07:51:22.815" v="2" actId="47"/>
        <pc:sldMkLst>
          <pc:docMk/>
          <pc:sldMk cId="0" sldId="294"/>
        </pc:sldMkLst>
      </pc:sldChg>
      <pc:sldChg chg="del">
        <pc:chgData name="Hương Tecpen" userId="c5ce32652c29dffd" providerId="LiveId" clId="{F6FE52A7-34BE-4DD2-86D2-0345A812AFDE}" dt="2022-02-25T07:51:22.815" v="2" actId="47"/>
        <pc:sldMkLst>
          <pc:docMk/>
          <pc:sldMk cId="0" sldId="295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297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298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299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0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1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2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3"/>
        </pc:sldMkLst>
      </pc:sldChg>
      <pc:sldChg chg="del">
        <pc:chgData name="Hương Tecpen" userId="c5ce32652c29dffd" providerId="LiveId" clId="{F6FE52A7-34BE-4DD2-86D2-0345A812AFDE}" dt="2022-02-25T07:51:04.991" v="0" actId="47"/>
        <pc:sldMkLst>
          <pc:docMk/>
          <pc:sldMk cId="0" sldId="305"/>
        </pc:sldMkLst>
      </pc:sldChg>
      <pc:sldChg chg="del">
        <pc:chgData name="Hương Tecpen" userId="c5ce32652c29dffd" providerId="LiveId" clId="{F6FE52A7-34BE-4DD2-86D2-0345A812AFDE}" dt="2022-02-25T07:51:04.991" v="0" actId="47"/>
        <pc:sldMkLst>
          <pc:docMk/>
          <pc:sldMk cId="0" sldId="306"/>
        </pc:sldMkLst>
      </pc:sldChg>
    </pc:docChg>
  </pc:docChgLst>
  <pc:docChgLst>
    <pc:chgData name="Hương Tecpen" userId="c5ce32652c29dffd" providerId="LiveId" clId="{5C220551-D7A2-4BE1-81DF-C3D95CE006BB}"/>
    <pc:docChg chg="delSld modSld">
      <pc:chgData name="Hương Tecpen" userId="c5ce32652c29dffd" providerId="LiveId" clId="{5C220551-D7A2-4BE1-81DF-C3D95CE006BB}" dt="2022-02-26T06:54:11.247" v="14" actId="1076"/>
      <pc:docMkLst>
        <pc:docMk/>
      </pc:docMkLst>
      <pc:sldChg chg="del">
        <pc:chgData name="Hương Tecpen" userId="c5ce32652c29dffd" providerId="LiveId" clId="{5C220551-D7A2-4BE1-81DF-C3D95CE006BB}" dt="2022-02-25T08:16:29.383" v="0" actId="47"/>
        <pc:sldMkLst>
          <pc:docMk/>
          <pc:sldMk cId="0" sldId="257"/>
        </pc:sldMkLst>
      </pc:sldChg>
      <pc:sldChg chg="del">
        <pc:chgData name="Hương Tecpen" userId="c5ce32652c29dffd" providerId="LiveId" clId="{5C220551-D7A2-4BE1-81DF-C3D95CE006BB}" dt="2022-02-25T08:16:29.383" v="0" actId="47"/>
        <pc:sldMkLst>
          <pc:docMk/>
          <pc:sldMk cId="0" sldId="265"/>
        </pc:sldMkLst>
      </pc:sldChg>
      <pc:sldChg chg="del">
        <pc:chgData name="Hương Tecpen" userId="c5ce32652c29dffd" providerId="LiveId" clId="{5C220551-D7A2-4BE1-81DF-C3D95CE006BB}" dt="2022-02-25T08:16:29.383" v="0" actId="47"/>
        <pc:sldMkLst>
          <pc:docMk/>
          <pc:sldMk cId="0" sldId="273"/>
        </pc:sldMkLst>
      </pc:sldChg>
      <pc:sldChg chg="del">
        <pc:chgData name="Hương Tecpen" userId="c5ce32652c29dffd" providerId="LiveId" clId="{5C220551-D7A2-4BE1-81DF-C3D95CE006BB}" dt="2022-02-25T08:16:29.383" v="0" actId="47"/>
        <pc:sldMkLst>
          <pc:docMk/>
          <pc:sldMk cId="0" sldId="278"/>
        </pc:sldMkLst>
      </pc:sldChg>
      <pc:sldChg chg="addSp modSp mod">
        <pc:chgData name="Hương Tecpen" userId="c5ce32652c29dffd" providerId="LiveId" clId="{5C220551-D7A2-4BE1-81DF-C3D95CE006BB}" dt="2022-02-26T06:54:11.247" v="14" actId="1076"/>
        <pc:sldMkLst>
          <pc:docMk/>
          <pc:sldMk cId="0" sldId="284"/>
        </pc:sldMkLst>
        <pc:spChg chg="mod">
          <ac:chgData name="Hương Tecpen" userId="c5ce32652c29dffd" providerId="LiveId" clId="{5C220551-D7A2-4BE1-81DF-C3D95CE006BB}" dt="2022-02-26T06:49:27.687" v="9" actId="207"/>
          <ac:spMkLst>
            <pc:docMk/>
            <pc:sldMk cId="0" sldId="284"/>
            <ac:spMk id="6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7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2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3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4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5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6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7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8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49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0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1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2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3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4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5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6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7" creationId="{00000000-0000-0000-0000-000000000000}"/>
          </ac:spMkLst>
        </pc:spChg>
        <pc:spChg chg="mod">
          <ac:chgData name="Hương Tecpen" userId="c5ce32652c29dffd" providerId="LiveId" clId="{5C220551-D7A2-4BE1-81DF-C3D95CE006BB}" dt="2022-02-25T08:16:48.004" v="3" actId="164"/>
          <ac:spMkLst>
            <pc:docMk/>
            <pc:sldMk cId="0" sldId="284"/>
            <ac:spMk id="258" creationId="{00000000-0000-0000-0000-000000000000}"/>
          </ac:spMkLst>
        </pc:s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2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4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8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21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34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47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60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73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86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99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112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125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138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151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164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177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190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203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216" creationId="{00000000-0000-0000-0000-000000000000}"/>
          </ac:grpSpMkLst>
        </pc:grpChg>
        <pc:grpChg chg="mod">
          <ac:chgData name="Hương Tecpen" userId="c5ce32652c29dffd" providerId="LiveId" clId="{5C220551-D7A2-4BE1-81DF-C3D95CE006BB}" dt="2022-02-25T08:16:48.004" v="3" actId="164"/>
          <ac:grpSpMkLst>
            <pc:docMk/>
            <pc:sldMk cId="0" sldId="284"/>
            <ac:grpSpMk id="229" creationId="{00000000-0000-0000-0000-000000000000}"/>
          </ac:grpSpMkLst>
        </pc:grpChg>
        <pc:grpChg chg="add mod">
          <ac:chgData name="Hương Tecpen" userId="c5ce32652c29dffd" providerId="LiveId" clId="{5C220551-D7A2-4BE1-81DF-C3D95CE006BB}" dt="2022-02-25T08:16:52.910" v="8" actId="1037"/>
          <ac:grpSpMkLst>
            <pc:docMk/>
            <pc:sldMk cId="0" sldId="284"/>
            <ac:grpSpMk id="259" creationId="{4FD3F658-43DF-4385-BED1-E9164450E306}"/>
          </ac:grpSpMkLst>
        </pc:grpChg>
        <pc:picChg chg="add mod">
          <ac:chgData name="Hương Tecpen" userId="c5ce32652c29dffd" providerId="LiveId" clId="{5C220551-D7A2-4BE1-81DF-C3D95CE006BB}" dt="2022-02-26T06:54:11.247" v="14" actId="1076"/>
          <ac:picMkLst>
            <pc:docMk/>
            <pc:sldMk cId="0" sldId="284"/>
            <ac:picMk id="261" creationId="{FF0429C7-F190-40F0-9722-EDF9F1A726EE}"/>
          </ac:picMkLst>
        </pc:picChg>
      </pc:sldChg>
      <pc:sldChg chg="del">
        <pc:chgData name="Hương Tecpen" userId="c5ce32652c29dffd" providerId="LiveId" clId="{5C220551-D7A2-4BE1-81DF-C3D95CE006BB}" dt="2022-02-25T08:16:32.075" v="1" actId="47"/>
        <pc:sldMkLst>
          <pc:docMk/>
          <pc:sldMk cId="0" sldId="291"/>
        </pc:sldMkLst>
      </pc:sldChg>
      <pc:sldChg chg="del">
        <pc:chgData name="Hương Tecpen" userId="c5ce32652c29dffd" providerId="LiveId" clId="{5C220551-D7A2-4BE1-81DF-C3D95CE006BB}" dt="2022-02-25T08:16:32.075" v="1" actId="47"/>
        <pc:sldMkLst>
          <pc:docMk/>
          <pc:sldMk cId="0" sldId="293"/>
        </pc:sldMkLst>
      </pc:sldChg>
      <pc:sldChg chg="del">
        <pc:chgData name="Hương Tecpen" userId="c5ce32652c29dffd" providerId="LiveId" clId="{5C220551-D7A2-4BE1-81DF-C3D95CE006BB}" dt="2022-02-25T08:16:32.075" v="1" actId="47"/>
        <pc:sldMkLst>
          <pc:docMk/>
          <pc:sldMk cId="0" sldId="296"/>
        </pc:sldMkLst>
      </pc:sldChg>
      <pc:sldChg chg="del">
        <pc:chgData name="Hương Tecpen" userId="c5ce32652c29dffd" providerId="LiveId" clId="{5C220551-D7A2-4BE1-81DF-C3D95CE006BB}" dt="2022-02-25T08:16:32.075" v="1" actId="47"/>
        <pc:sldMkLst>
          <pc:docMk/>
          <pc:sldMk cId="0" sldId="3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roup 258">
            <a:extLst>
              <a:ext uri="{FF2B5EF4-FFF2-40B4-BE49-F238E27FC236}">
                <a16:creationId xmlns:a16="http://schemas.microsoft.com/office/drawing/2014/main" id="{4FD3F658-43DF-4385-BED1-E9164450E306}"/>
              </a:ext>
            </a:extLst>
          </p:cNvPr>
          <p:cNvGrpSpPr/>
          <p:nvPr/>
        </p:nvGrpSpPr>
        <p:grpSpPr>
          <a:xfrm>
            <a:off x="165100" y="756000"/>
            <a:ext cx="10053660" cy="6247349"/>
            <a:chOff x="143961" y="756000"/>
            <a:chExt cx="10053660" cy="6247349"/>
          </a:xfrm>
        </p:grpSpPr>
        <p:grpSp>
          <p:nvGrpSpPr>
            <p:cNvPr id="2" name="Group 2"/>
            <p:cNvGrpSpPr/>
            <p:nvPr/>
          </p:nvGrpSpPr>
          <p:grpSpPr>
            <a:xfrm>
              <a:off x="5092021" y="2270655"/>
              <a:ext cx="507958" cy="3981598"/>
              <a:chOff x="0" y="0"/>
              <a:chExt cx="342610" cy="2685527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342610" cy="2685527"/>
              </a:xfrm>
              <a:custGeom>
                <a:avLst/>
                <a:gdLst/>
                <a:ahLst/>
                <a:cxnLst/>
                <a:rect l="l" t="t" r="r" b="b"/>
                <a:pathLst>
                  <a:path w="342610" h="2685527">
                    <a:moveTo>
                      <a:pt x="0" y="0"/>
                    </a:moveTo>
                    <a:lnTo>
                      <a:pt x="342610" y="0"/>
                    </a:lnTo>
                    <a:lnTo>
                      <a:pt x="342610" y="2685527"/>
                    </a:lnTo>
                    <a:lnTo>
                      <a:pt x="0" y="2685527"/>
                    </a:lnTo>
                    <a:close/>
                  </a:path>
                </a:pathLst>
              </a:custGeom>
              <a:solidFill>
                <a:srgbClr val="F5F1EE">
                  <a:alpha val="60784"/>
                </a:srgbClr>
              </a:solidFill>
            </p:spPr>
          </p:sp>
        </p:grpSp>
        <p:grpSp>
          <p:nvGrpSpPr>
            <p:cNvPr id="4" name="Group 4"/>
            <p:cNvGrpSpPr/>
            <p:nvPr/>
          </p:nvGrpSpPr>
          <p:grpSpPr>
            <a:xfrm>
              <a:off x="3614285" y="756000"/>
              <a:ext cx="3463431" cy="1049401"/>
              <a:chOff x="0" y="0"/>
              <a:chExt cx="4365997" cy="1322874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4365997" cy="1322874"/>
              </a:xfrm>
              <a:custGeom>
                <a:avLst/>
                <a:gdLst/>
                <a:ahLst/>
                <a:cxnLst/>
                <a:rect l="l" t="t" r="r" b="b"/>
                <a:pathLst>
                  <a:path w="4365997" h="1322874">
                    <a:moveTo>
                      <a:pt x="0" y="0"/>
                    </a:moveTo>
                    <a:lnTo>
                      <a:pt x="4365997" y="0"/>
                    </a:lnTo>
                    <a:lnTo>
                      <a:pt x="4365997" y="1322874"/>
                    </a:lnTo>
                    <a:lnTo>
                      <a:pt x="0" y="1322874"/>
                    </a:lnTo>
                    <a:close/>
                  </a:path>
                </a:pathLst>
              </a:custGeom>
              <a:solidFill>
                <a:srgbClr val="F5F1EE"/>
              </a:solidFill>
            </p:spPr>
          </p:sp>
        </p:grpSp>
        <p:sp>
          <p:nvSpPr>
            <p:cNvPr id="6" name="TextBox 6"/>
            <p:cNvSpPr txBox="1"/>
            <p:nvPr/>
          </p:nvSpPr>
          <p:spPr>
            <a:xfrm>
              <a:off x="1814714" y="6547501"/>
              <a:ext cx="7062573" cy="4558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49"/>
                </a:lnSpc>
              </a:pPr>
              <a:r>
                <a:rPr lang="en-US" sz="2678" dirty="0">
                  <a:solidFill>
                    <a:srgbClr val="A8815D"/>
                  </a:solidFill>
                  <a:latin typeface="Glacial Indifference Bold"/>
                </a:rPr>
                <a:t>CEREMONY SEATING CHART TEMPLATE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3629427" y="1115007"/>
              <a:ext cx="3448288" cy="28376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09"/>
                </a:lnSpc>
              </a:pPr>
              <a:r>
                <a:rPr lang="en-US" sz="1578" dirty="0">
                  <a:solidFill>
                    <a:srgbClr val="474747"/>
                  </a:solidFill>
                  <a:latin typeface="Glacial Indifference"/>
                </a:rPr>
                <a:t>STAGE</a:t>
              </a:r>
            </a:p>
          </p:txBody>
        </p:sp>
        <p:grpSp>
          <p:nvGrpSpPr>
            <p:cNvPr id="8" name="Group 8"/>
            <p:cNvGrpSpPr/>
            <p:nvPr/>
          </p:nvGrpSpPr>
          <p:grpSpPr>
            <a:xfrm>
              <a:off x="522893" y="2334653"/>
              <a:ext cx="4286800" cy="312833"/>
              <a:chOff x="0" y="0"/>
              <a:chExt cx="5715733" cy="417111"/>
            </a:xfrm>
          </p:grpSpPr>
          <p:grpSp>
            <p:nvGrpSpPr>
              <p:cNvPr id="9" name="Group 9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0" name="Freeform 10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1" name="TextBox 11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 dirty="0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2" name="Group 12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3" name="Freeform 13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4" name="TextBox 14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5" name="Group 15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6" name="Freeform 16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7" name="TextBox 17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8" name="Group 18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9" name="Freeform 1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0" name="TextBox 20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21" name="Group 21"/>
            <p:cNvGrpSpPr/>
            <p:nvPr/>
          </p:nvGrpSpPr>
          <p:grpSpPr>
            <a:xfrm>
              <a:off x="522893" y="2784349"/>
              <a:ext cx="4286800" cy="312833"/>
              <a:chOff x="0" y="0"/>
              <a:chExt cx="5715733" cy="417111"/>
            </a:xfrm>
          </p:grpSpPr>
          <p:grpSp>
            <p:nvGrpSpPr>
              <p:cNvPr id="22" name="Group 22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23" name="Freeform 23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4" name="TextBox 24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5" name="Group 25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26" name="Freeform 26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7" name="TextBox 27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8" name="Group 28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29" name="Freeform 2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30" name="TextBox 30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31" name="Group 31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32" name="Freeform 3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33" name="TextBox 33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34" name="Group 34"/>
            <p:cNvGrpSpPr/>
            <p:nvPr/>
          </p:nvGrpSpPr>
          <p:grpSpPr>
            <a:xfrm>
              <a:off x="522893" y="3234045"/>
              <a:ext cx="4286800" cy="312833"/>
              <a:chOff x="0" y="0"/>
              <a:chExt cx="5715733" cy="417111"/>
            </a:xfrm>
          </p:grpSpPr>
          <p:grpSp>
            <p:nvGrpSpPr>
              <p:cNvPr id="35" name="Group 35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36" name="Freeform 36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37" name="TextBox 37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38" name="Group 38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39" name="Freeform 3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40" name="TextBox 40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41" name="Group 41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42" name="Freeform 4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43" name="TextBox 43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44" name="Group 44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45" name="Freeform 4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46" name="TextBox 46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47" name="Group 47"/>
            <p:cNvGrpSpPr/>
            <p:nvPr/>
          </p:nvGrpSpPr>
          <p:grpSpPr>
            <a:xfrm>
              <a:off x="522893" y="3683741"/>
              <a:ext cx="4286800" cy="312833"/>
              <a:chOff x="0" y="0"/>
              <a:chExt cx="5715733" cy="417111"/>
            </a:xfrm>
          </p:grpSpPr>
          <p:grpSp>
            <p:nvGrpSpPr>
              <p:cNvPr id="48" name="Group 48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49" name="Freeform 4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50" name="TextBox 50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51" name="Group 51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52" name="Freeform 5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53" name="TextBox 53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54" name="Group 54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55" name="Freeform 5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56" name="TextBox 56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57" name="Group 57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58" name="Freeform 5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59" name="TextBox 59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60" name="Group 60"/>
            <p:cNvGrpSpPr/>
            <p:nvPr/>
          </p:nvGrpSpPr>
          <p:grpSpPr>
            <a:xfrm>
              <a:off x="522893" y="4133437"/>
              <a:ext cx="4286800" cy="312833"/>
              <a:chOff x="0" y="0"/>
              <a:chExt cx="5715733" cy="417111"/>
            </a:xfrm>
          </p:grpSpPr>
          <p:grpSp>
            <p:nvGrpSpPr>
              <p:cNvPr id="61" name="Group 61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62" name="Freeform 6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63" name="TextBox 63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64" name="Group 64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65" name="Freeform 6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66" name="TextBox 66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67" name="Group 67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68" name="Freeform 6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69" name="TextBox 69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70" name="Group 70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71" name="Freeform 7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72" name="TextBox 72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73" name="Group 73"/>
            <p:cNvGrpSpPr/>
            <p:nvPr/>
          </p:nvGrpSpPr>
          <p:grpSpPr>
            <a:xfrm>
              <a:off x="522893" y="5032829"/>
              <a:ext cx="4286800" cy="312833"/>
              <a:chOff x="0" y="0"/>
              <a:chExt cx="5715733" cy="417111"/>
            </a:xfrm>
          </p:grpSpPr>
          <p:grpSp>
            <p:nvGrpSpPr>
              <p:cNvPr id="74" name="Group 74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75" name="Freeform 7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76" name="TextBox 76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77" name="Group 77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78" name="Freeform 7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79" name="TextBox 79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80" name="Group 80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81" name="Freeform 8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82" name="TextBox 82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83" name="Group 83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84" name="Freeform 84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85" name="TextBox 85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86" name="Group 86"/>
            <p:cNvGrpSpPr/>
            <p:nvPr/>
          </p:nvGrpSpPr>
          <p:grpSpPr>
            <a:xfrm>
              <a:off x="522893" y="4583133"/>
              <a:ext cx="4286800" cy="312833"/>
              <a:chOff x="0" y="0"/>
              <a:chExt cx="5715733" cy="417111"/>
            </a:xfrm>
          </p:grpSpPr>
          <p:grpSp>
            <p:nvGrpSpPr>
              <p:cNvPr id="87" name="Group 87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88" name="Freeform 8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89" name="TextBox 89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90" name="Group 90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91" name="Freeform 9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92" name="TextBox 92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93" name="Group 93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94" name="Freeform 94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95" name="TextBox 95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96" name="Group 96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97" name="Freeform 97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98" name="TextBox 98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99" name="Group 99"/>
            <p:cNvGrpSpPr/>
            <p:nvPr/>
          </p:nvGrpSpPr>
          <p:grpSpPr>
            <a:xfrm>
              <a:off x="522893" y="5482525"/>
              <a:ext cx="4286800" cy="312833"/>
              <a:chOff x="0" y="0"/>
              <a:chExt cx="5715733" cy="417111"/>
            </a:xfrm>
          </p:grpSpPr>
          <p:grpSp>
            <p:nvGrpSpPr>
              <p:cNvPr id="100" name="Group 100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01" name="Freeform 10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02" name="TextBox 102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03" name="Group 103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04" name="Freeform 104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05" name="TextBox 105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06" name="Group 106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07" name="Freeform 107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08" name="TextBox 108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09" name="Group 109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10" name="Freeform 110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11" name="TextBox 111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112" name="Group 112"/>
            <p:cNvGrpSpPr/>
            <p:nvPr/>
          </p:nvGrpSpPr>
          <p:grpSpPr>
            <a:xfrm>
              <a:off x="522893" y="5932221"/>
              <a:ext cx="4286800" cy="312833"/>
              <a:chOff x="0" y="0"/>
              <a:chExt cx="5715733" cy="417111"/>
            </a:xfrm>
          </p:grpSpPr>
          <p:grpSp>
            <p:nvGrpSpPr>
              <p:cNvPr id="113" name="Group 113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14" name="Freeform 114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15" name="TextBox 115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16" name="Group 116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17" name="Freeform 117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18" name="TextBox 118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19" name="Group 119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20" name="Freeform 120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21" name="TextBox 121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22" name="Group 122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23" name="Freeform 123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24" name="TextBox 124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125" name="Group 125"/>
            <p:cNvGrpSpPr/>
            <p:nvPr/>
          </p:nvGrpSpPr>
          <p:grpSpPr>
            <a:xfrm>
              <a:off x="5910821" y="2306254"/>
              <a:ext cx="4286800" cy="312833"/>
              <a:chOff x="0" y="0"/>
              <a:chExt cx="5715733" cy="417111"/>
            </a:xfrm>
          </p:grpSpPr>
          <p:grpSp>
            <p:nvGrpSpPr>
              <p:cNvPr id="126" name="Group 126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27" name="Freeform 127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28" name="TextBox 128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29" name="Group 129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30" name="Freeform 130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31" name="TextBox 131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32" name="Group 132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33" name="Freeform 133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34" name="TextBox 134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35" name="Group 135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36" name="Freeform 136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37" name="TextBox 137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138" name="Group 138"/>
            <p:cNvGrpSpPr/>
            <p:nvPr/>
          </p:nvGrpSpPr>
          <p:grpSpPr>
            <a:xfrm>
              <a:off x="5910821" y="2755950"/>
              <a:ext cx="4286800" cy="312833"/>
              <a:chOff x="0" y="0"/>
              <a:chExt cx="5715733" cy="417111"/>
            </a:xfrm>
          </p:grpSpPr>
          <p:grpSp>
            <p:nvGrpSpPr>
              <p:cNvPr id="139" name="Group 139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40" name="Freeform 140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41" name="TextBox 141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42" name="Group 142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43" name="Freeform 143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44" name="TextBox 144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45" name="Group 145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46" name="Freeform 146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47" name="TextBox 147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48" name="Group 148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49" name="Freeform 14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50" name="TextBox 150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151" name="Group 151"/>
            <p:cNvGrpSpPr/>
            <p:nvPr/>
          </p:nvGrpSpPr>
          <p:grpSpPr>
            <a:xfrm>
              <a:off x="5910821" y="3205646"/>
              <a:ext cx="4286800" cy="312833"/>
              <a:chOff x="0" y="0"/>
              <a:chExt cx="5715733" cy="417111"/>
            </a:xfrm>
          </p:grpSpPr>
          <p:grpSp>
            <p:nvGrpSpPr>
              <p:cNvPr id="152" name="Group 152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53" name="Freeform 153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54" name="TextBox 154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55" name="Group 155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56" name="Freeform 156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57" name="TextBox 157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58" name="Group 158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59" name="Freeform 15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60" name="TextBox 160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61" name="Group 161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62" name="Freeform 16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63" name="TextBox 163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164" name="Group 164"/>
            <p:cNvGrpSpPr/>
            <p:nvPr/>
          </p:nvGrpSpPr>
          <p:grpSpPr>
            <a:xfrm>
              <a:off x="5910821" y="3655342"/>
              <a:ext cx="4286800" cy="312833"/>
              <a:chOff x="0" y="0"/>
              <a:chExt cx="5715733" cy="417111"/>
            </a:xfrm>
          </p:grpSpPr>
          <p:grpSp>
            <p:nvGrpSpPr>
              <p:cNvPr id="165" name="Group 165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66" name="Freeform 166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67" name="TextBox 167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68" name="Group 168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69" name="Freeform 16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70" name="TextBox 170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71" name="Group 171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72" name="Freeform 17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73" name="TextBox 173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74" name="Group 174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75" name="Freeform 17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76" name="TextBox 176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177" name="Group 177"/>
            <p:cNvGrpSpPr/>
            <p:nvPr/>
          </p:nvGrpSpPr>
          <p:grpSpPr>
            <a:xfrm>
              <a:off x="5910821" y="4105038"/>
              <a:ext cx="4286800" cy="312833"/>
              <a:chOff x="0" y="0"/>
              <a:chExt cx="5715733" cy="417111"/>
            </a:xfrm>
          </p:grpSpPr>
          <p:grpSp>
            <p:nvGrpSpPr>
              <p:cNvPr id="178" name="Group 178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79" name="Freeform 179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80" name="TextBox 180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81" name="Group 181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82" name="Freeform 18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83" name="TextBox 183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84" name="Group 184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85" name="Freeform 18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86" name="TextBox 186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87" name="Group 187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188" name="Freeform 18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89" name="TextBox 189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190" name="Group 190"/>
            <p:cNvGrpSpPr/>
            <p:nvPr/>
          </p:nvGrpSpPr>
          <p:grpSpPr>
            <a:xfrm>
              <a:off x="5910821" y="5004430"/>
              <a:ext cx="4286800" cy="312833"/>
              <a:chOff x="0" y="0"/>
              <a:chExt cx="5715733" cy="417111"/>
            </a:xfrm>
          </p:grpSpPr>
          <p:grpSp>
            <p:nvGrpSpPr>
              <p:cNvPr id="191" name="Group 191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192" name="Freeform 192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93" name="TextBox 193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94" name="Group 194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195" name="Freeform 19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96" name="TextBox 196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197" name="Group 197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198" name="Freeform 19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199" name="TextBox 199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00" name="Group 200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201" name="Freeform 20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02" name="TextBox 202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203" name="Group 203"/>
            <p:cNvGrpSpPr/>
            <p:nvPr/>
          </p:nvGrpSpPr>
          <p:grpSpPr>
            <a:xfrm>
              <a:off x="5910821" y="4554734"/>
              <a:ext cx="4286800" cy="312833"/>
              <a:chOff x="0" y="0"/>
              <a:chExt cx="5715733" cy="417111"/>
            </a:xfrm>
          </p:grpSpPr>
          <p:grpSp>
            <p:nvGrpSpPr>
              <p:cNvPr id="204" name="Group 204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205" name="Freeform 205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06" name="TextBox 206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07" name="Group 207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208" name="Freeform 20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09" name="TextBox 209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10" name="Group 210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211" name="Freeform 21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12" name="TextBox 212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13" name="Group 213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214" name="Freeform 214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15" name="TextBox 215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216" name="Group 216"/>
            <p:cNvGrpSpPr/>
            <p:nvPr/>
          </p:nvGrpSpPr>
          <p:grpSpPr>
            <a:xfrm>
              <a:off x="5910821" y="5454126"/>
              <a:ext cx="4286800" cy="312833"/>
              <a:chOff x="0" y="0"/>
              <a:chExt cx="5715733" cy="417111"/>
            </a:xfrm>
          </p:grpSpPr>
          <p:grpSp>
            <p:nvGrpSpPr>
              <p:cNvPr id="217" name="Group 217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218" name="Freeform 218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19" name="TextBox 219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20" name="Group 220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221" name="Freeform 22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22" name="TextBox 222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23" name="Group 223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224" name="Freeform 224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25" name="TextBox 225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26" name="Group 226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227" name="Freeform 227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28" name="TextBox 228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grpSp>
          <p:nvGrpSpPr>
            <p:cNvPr id="229" name="Group 229"/>
            <p:cNvGrpSpPr/>
            <p:nvPr/>
          </p:nvGrpSpPr>
          <p:grpSpPr>
            <a:xfrm>
              <a:off x="5910821" y="5903822"/>
              <a:ext cx="4286800" cy="312833"/>
              <a:chOff x="0" y="0"/>
              <a:chExt cx="5715733" cy="417111"/>
            </a:xfrm>
          </p:grpSpPr>
          <p:grpSp>
            <p:nvGrpSpPr>
              <p:cNvPr id="230" name="Group 230"/>
              <p:cNvGrpSpPr/>
              <p:nvPr/>
            </p:nvGrpSpPr>
            <p:grpSpPr>
              <a:xfrm>
                <a:off x="0" y="0"/>
                <a:ext cx="1289888" cy="417111"/>
                <a:chOff x="0" y="0"/>
                <a:chExt cx="5273664" cy="1705343"/>
              </a:xfrm>
            </p:grpSpPr>
            <p:sp>
              <p:nvSpPr>
                <p:cNvPr id="231" name="Freeform 231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32" name="TextBox 232"/>
              <p:cNvSpPr txBox="1"/>
              <p:nvPr/>
            </p:nvSpPr>
            <p:spPr>
              <a:xfrm>
                <a:off x="0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33" name="Group 233"/>
              <p:cNvGrpSpPr/>
              <p:nvPr/>
            </p:nvGrpSpPr>
            <p:grpSpPr>
              <a:xfrm>
                <a:off x="1475282" y="0"/>
                <a:ext cx="1289888" cy="417111"/>
                <a:chOff x="0" y="0"/>
                <a:chExt cx="5273664" cy="1705343"/>
              </a:xfrm>
            </p:grpSpPr>
            <p:sp>
              <p:nvSpPr>
                <p:cNvPr id="234" name="Freeform 234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35" name="TextBox 235"/>
              <p:cNvSpPr txBox="1"/>
              <p:nvPr/>
            </p:nvSpPr>
            <p:spPr>
              <a:xfrm>
                <a:off x="1475282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36" name="Group 236"/>
              <p:cNvGrpSpPr/>
              <p:nvPr/>
            </p:nvGrpSpPr>
            <p:grpSpPr>
              <a:xfrm>
                <a:off x="2950564" y="0"/>
                <a:ext cx="1289888" cy="417111"/>
                <a:chOff x="0" y="0"/>
                <a:chExt cx="5273664" cy="1705343"/>
              </a:xfrm>
            </p:grpSpPr>
            <p:sp>
              <p:nvSpPr>
                <p:cNvPr id="237" name="Freeform 237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38" name="TextBox 238"/>
              <p:cNvSpPr txBox="1"/>
              <p:nvPr/>
            </p:nvSpPr>
            <p:spPr>
              <a:xfrm>
                <a:off x="2950564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  <p:grpSp>
            <p:nvGrpSpPr>
              <p:cNvPr id="239" name="Group 239"/>
              <p:cNvGrpSpPr/>
              <p:nvPr/>
            </p:nvGrpSpPr>
            <p:grpSpPr>
              <a:xfrm>
                <a:off x="4425846" y="0"/>
                <a:ext cx="1289888" cy="417111"/>
                <a:chOff x="0" y="0"/>
                <a:chExt cx="5273664" cy="1705343"/>
              </a:xfrm>
            </p:grpSpPr>
            <p:sp>
              <p:nvSpPr>
                <p:cNvPr id="240" name="Freeform 240"/>
                <p:cNvSpPr/>
                <p:nvPr/>
              </p:nvSpPr>
              <p:spPr>
                <a:xfrm>
                  <a:off x="0" y="0"/>
                  <a:ext cx="5273665" cy="1705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3665" h="1705343">
                      <a:moveTo>
                        <a:pt x="0" y="0"/>
                      </a:moveTo>
                      <a:lnTo>
                        <a:pt x="5273665" y="0"/>
                      </a:lnTo>
                      <a:lnTo>
                        <a:pt x="5273665" y="1705343"/>
                      </a:lnTo>
                      <a:lnTo>
                        <a:pt x="0" y="1705343"/>
                      </a:lnTo>
                      <a:close/>
                    </a:path>
                  </a:pathLst>
                </a:custGeom>
                <a:solidFill>
                  <a:srgbClr val="EDE0D4"/>
                </a:solidFill>
              </p:spPr>
            </p:sp>
          </p:grpSp>
          <p:sp>
            <p:nvSpPr>
              <p:cNvPr id="241" name="TextBox 241"/>
              <p:cNvSpPr txBox="1"/>
              <p:nvPr/>
            </p:nvSpPr>
            <p:spPr>
              <a:xfrm>
                <a:off x="4425846" y="14695"/>
                <a:ext cx="1289888" cy="3400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2181"/>
                  </a:lnSpc>
                </a:pPr>
                <a:r>
                  <a:rPr lang="en-US" sz="1444">
                    <a:solidFill>
                      <a:srgbClr val="000000"/>
                    </a:solidFill>
                    <a:latin typeface="Glacial Indifference"/>
                  </a:rPr>
                  <a:t>Name</a:t>
                </a:r>
              </a:p>
            </p:txBody>
          </p:sp>
        </p:grpSp>
        <p:sp>
          <p:nvSpPr>
            <p:cNvPr id="242" name="TextBox 242"/>
            <p:cNvSpPr txBox="1"/>
            <p:nvPr/>
          </p:nvSpPr>
          <p:spPr>
            <a:xfrm>
              <a:off x="522893" y="1956937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1</a:t>
              </a:r>
            </a:p>
          </p:txBody>
        </p:sp>
        <p:sp>
          <p:nvSpPr>
            <p:cNvPr id="243" name="TextBox 243"/>
            <p:cNvSpPr txBox="1"/>
            <p:nvPr/>
          </p:nvSpPr>
          <p:spPr>
            <a:xfrm>
              <a:off x="1629354" y="1956937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2</a:t>
              </a:r>
            </a:p>
          </p:txBody>
        </p:sp>
        <p:sp>
          <p:nvSpPr>
            <p:cNvPr id="244" name="TextBox 244"/>
            <p:cNvSpPr txBox="1"/>
            <p:nvPr/>
          </p:nvSpPr>
          <p:spPr>
            <a:xfrm>
              <a:off x="2735816" y="1956937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3</a:t>
              </a:r>
            </a:p>
          </p:txBody>
        </p:sp>
        <p:sp>
          <p:nvSpPr>
            <p:cNvPr id="245" name="TextBox 245"/>
            <p:cNvSpPr txBox="1"/>
            <p:nvPr/>
          </p:nvSpPr>
          <p:spPr>
            <a:xfrm>
              <a:off x="3842277" y="1956937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4</a:t>
              </a:r>
            </a:p>
          </p:txBody>
        </p:sp>
        <p:sp>
          <p:nvSpPr>
            <p:cNvPr id="246" name="TextBox 246"/>
            <p:cNvSpPr txBox="1"/>
            <p:nvPr/>
          </p:nvSpPr>
          <p:spPr>
            <a:xfrm>
              <a:off x="5910821" y="1928538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5</a:t>
              </a:r>
            </a:p>
          </p:txBody>
        </p:sp>
        <p:sp>
          <p:nvSpPr>
            <p:cNvPr id="247" name="TextBox 247"/>
            <p:cNvSpPr txBox="1"/>
            <p:nvPr/>
          </p:nvSpPr>
          <p:spPr>
            <a:xfrm>
              <a:off x="7017282" y="1928538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6</a:t>
              </a:r>
            </a:p>
          </p:txBody>
        </p:sp>
        <p:sp>
          <p:nvSpPr>
            <p:cNvPr id="248" name="TextBox 248"/>
            <p:cNvSpPr txBox="1"/>
            <p:nvPr/>
          </p:nvSpPr>
          <p:spPr>
            <a:xfrm>
              <a:off x="8123744" y="1928538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7</a:t>
              </a:r>
            </a:p>
          </p:txBody>
        </p:sp>
        <p:sp>
          <p:nvSpPr>
            <p:cNvPr id="249" name="TextBox 249"/>
            <p:cNvSpPr txBox="1"/>
            <p:nvPr/>
          </p:nvSpPr>
          <p:spPr>
            <a:xfrm>
              <a:off x="9230205" y="1928538"/>
              <a:ext cx="96741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8</a:t>
              </a:r>
            </a:p>
          </p:txBody>
        </p:sp>
        <p:sp>
          <p:nvSpPr>
            <p:cNvPr id="250" name="TextBox 250"/>
            <p:cNvSpPr txBox="1"/>
            <p:nvPr/>
          </p:nvSpPr>
          <p:spPr>
            <a:xfrm>
              <a:off x="143961" y="2333768"/>
              <a:ext cx="378932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A</a:t>
              </a:r>
            </a:p>
          </p:txBody>
        </p:sp>
        <p:sp>
          <p:nvSpPr>
            <p:cNvPr id="251" name="TextBox 251"/>
            <p:cNvSpPr txBox="1"/>
            <p:nvPr/>
          </p:nvSpPr>
          <p:spPr>
            <a:xfrm>
              <a:off x="143961" y="2783464"/>
              <a:ext cx="378932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B</a:t>
              </a:r>
            </a:p>
          </p:txBody>
        </p:sp>
        <p:sp>
          <p:nvSpPr>
            <p:cNvPr id="252" name="TextBox 252"/>
            <p:cNvSpPr txBox="1"/>
            <p:nvPr/>
          </p:nvSpPr>
          <p:spPr>
            <a:xfrm>
              <a:off x="266514" y="3233160"/>
              <a:ext cx="133826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C</a:t>
              </a:r>
            </a:p>
          </p:txBody>
        </p:sp>
        <p:sp>
          <p:nvSpPr>
            <p:cNvPr id="253" name="TextBox 253"/>
            <p:cNvSpPr txBox="1"/>
            <p:nvPr/>
          </p:nvSpPr>
          <p:spPr>
            <a:xfrm>
              <a:off x="143961" y="3682856"/>
              <a:ext cx="378932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D</a:t>
              </a:r>
            </a:p>
          </p:txBody>
        </p:sp>
        <p:sp>
          <p:nvSpPr>
            <p:cNvPr id="254" name="TextBox 254"/>
            <p:cNvSpPr txBox="1"/>
            <p:nvPr/>
          </p:nvSpPr>
          <p:spPr>
            <a:xfrm>
              <a:off x="143961" y="4132552"/>
              <a:ext cx="378932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E</a:t>
              </a:r>
            </a:p>
          </p:txBody>
        </p:sp>
        <p:sp>
          <p:nvSpPr>
            <p:cNvPr id="255" name="TextBox 255"/>
            <p:cNvSpPr txBox="1"/>
            <p:nvPr/>
          </p:nvSpPr>
          <p:spPr>
            <a:xfrm>
              <a:off x="287647" y="4582248"/>
              <a:ext cx="91559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F</a:t>
              </a:r>
            </a:p>
          </p:txBody>
        </p:sp>
        <p:sp>
          <p:nvSpPr>
            <p:cNvPr id="256" name="TextBox 256"/>
            <p:cNvSpPr txBox="1"/>
            <p:nvPr/>
          </p:nvSpPr>
          <p:spPr>
            <a:xfrm>
              <a:off x="143961" y="5014345"/>
              <a:ext cx="378932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G</a:t>
              </a:r>
            </a:p>
          </p:txBody>
        </p:sp>
        <p:sp>
          <p:nvSpPr>
            <p:cNvPr id="257" name="TextBox 257"/>
            <p:cNvSpPr txBox="1"/>
            <p:nvPr/>
          </p:nvSpPr>
          <p:spPr>
            <a:xfrm>
              <a:off x="143961" y="5464041"/>
              <a:ext cx="378932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H</a:t>
              </a:r>
            </a:p>
          </p:txBody>
        </p:sp>
        <p:sp>
          <p:nvSpPr>
            <p:cNvPr id="258" name="TextBox 258"/>
            <p:cNvSpPr txBox="1"/>
            <p:nvPr/>
          </p:nvSpPr>
          <p:spPr>
            <a:xfrm>
              <a:off x="313246" y="5913737"/>
              <a:ext cx="40362" cy="26697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81"/>
                </a:lnSpc>
              </a:pPr>
              <a:r>
                <a:rPr lang="en-US" sz="1444">
                  <a:solidFill>
                    <a:srgbClr val="000000"/>
                  </a:solidFill>
                  <a:latin typeface="Glacial Indifference"/>
                </a:rPr>
                <a:t>I</a:t>
              </a:r>
            </a:p>
          </p:txBody>
        </p:sp>
      </p:grpSp>
      <p:pic>
        <p:nvPicPr>
          <p:cNvPr id="261" name="Picture 260" descr="Logo&#10;&#10;Description automatically generated">
            <a:extLst>
              <a:ext uri="{FF2B5EF4-FFF2-40B4-BE49-F238E27FC236}">
                <a16:creationId xmlns:a16="http://schemas.microsoft.com/office/drawing/2014/main" id="{FF0429C7-F190-40F0-9722-EDF9F1A72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300" y="1186544"/>
            <a:ext cx="967417" cy="2026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94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Glacial Indifference Bold</vt:lpstr>
      <vt:lpstr>Arial</vt:lpstr>
      <vt:lpstr>Glacial Indifference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 template</dc:title>
  <cp:lastModifiedBy>Hương Tecpen</cp:lastModifiedBy>
  <cp:revision>1</cp:revision>
  <dcterms:created xsi:type="dcterms:W3CDTF">2006-08-16T00:00:00Z</dcterms:created>
  <dcterms:modified xsi:type="dcterms:W3CDTF">2022-02-26T06:54:14Z</dcterms:modified>
  <dc:identifier>DAE5KrjuPgE</dc:identifier>
</cp:coreProperties>
</file>