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253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F3A0-18A4-43FB-B286-3FD9361B35E6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0286-BB8E-49D3-A1D0-38C7A1FEE8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766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F3A0-18A4-43FB-B286-3FD9361B35E6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0286-BB8E-49D3-A1D0-38C7A1FEE8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404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F3A0-18A4-43FB-B286-3FD9361B35E6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0286-BB8E-49D3-A1D0-38C7A1FEE8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766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F3A0-18A4-43FB-B286-3FD9361B35E6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0286-BB8E-49D3-A1D0-38C7A1FEE8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464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F3A0-18A4-43FB-B286-3FD9361B35E6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0286-BB8E-49D3-A1D0-38C7A1FEE8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531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F3A0-18A4-43FB-B286-3FD9361B35E6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0286-BB8E-49D3-A1D0-38C7A1FEE8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504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F3A0-18A4-43FB-B286-3FD9361B35E6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0286-BB8E-49D3-A1D0-38C7A1FEE8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798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F3A0-18A4-43FB-B286-3FD9361B35E6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0286-BB8E-49D3-A1D0-38C7A1FEE8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872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F3A0-18A4-43FB-B286-3FD9361B35E6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0286-BB8E-49D3-A1D0-38C7A1FEE8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806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F3A0-18A4-43FB-B286-3FD9361B35E6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0286-BB8E-49D3-A1D0-38C7A1FEE8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225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F3A0-18A4-43FB-B286-3FD9361B35E6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0286-BB8E-49D3-A1D0-38C7A1FEE8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164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CF3A0-18A4-43FB-B286-3FD9361B35E6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A0286-BB8E-49D3-A1D0-38C7A1FEE8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078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10" Type="http://schemas.openxmlformats.org/officeDocument/2006/relationships/image" Target="../media/image8.png"/><Relationship Id="rId4" Type="http://schemas.openxmlformats.org/officeDocument/2006/relationships/image" Target="../media/image3.jpg"/><Relationship Id="rId9" Type="http://schemas.openxmlformats.org/officeDocument/2006/relationships/hyperlink" Target="https://templatelab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" name="Table 52">
            <a:extLst>
              <a:ext uri="{FF2B5EF4-FFF2-40B4-BE49-F238E27FC236}">
                <a16:creationId xmlns:a16="http://schemas.microsoft.com/office/drawing/2014/main" id="{C2ACE825-ED30-4113-BA1A-1C76FBD745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401088"/>
              </p:ext>
            </p:extLst>
          </p:nvPr>
        </p:nvGraphicFramePr>
        <p:xfrm>
          <a:off x="-5489" y="0"/>
          <a:ext cx="7793376" cy="10839738"/>
        </p:xfrm>
        <a:graphic>
          <a:graphicData uri="http://schemas.openxmlformats.org/drawingml/2006/table">
            <a:tbl>
              <a:tblPr/>
              <a:tblGrid>
                <a:gridCol w="491599">
                  <a:extLst>
                    <a:ext uri="{9D8B030D-6E8A-4147-A177-3AD203B41FA5}">
                      <a16:colId xmlns:a16="http://schemas.microsoft.com/office/drawing/2014/main" val="196753404"/>
                    </a:ext>
                  </a:extLst>
                </a:gridCol>
                <a:gridCol w="706525">
                  <a:extLst>
                    <a:ext uri="{9D8B030D-6E8A-4147-A177-3AD203B41FA5}">
                      <a16:colId xmlns:a16="http://schemas.microsoft.com/office/drawing/2014/main" val="1017735520"/>
                    </a:ext>
                  </a:extLst>
                </a:gridCol>
                <a:gridCol w="177887">
                  <a:extLst>
                    <a:ext uri="{9D8B030D-6E8A-4147-A177-3AD203B41FA5}">
                      <a16:colId xmlns:a16="http://schemas.microsoft.com/office/drawing/2014/main" val="2284933781"/>
                    </a:ext>
                  </a:extLst>
                </a:gridCol>
                <a:gridCol w="3680352">
                  <a:extLst>
                    <a:ext uri="{9D8B030D-6E8A-4147-A177-3AD203B41FA5}">
                      <a16:colId xmlns:a16="http://schemas.microsoft.com/office/drawing/2014/main" val="3311161863"/>
                    </a:ext>
                  </a:extLst>
                </a:gridCol>
                <a:gridCol w="1607663">
                  <a:extLst>
                    <a:ext uri="{9D8B030D-6E8A-4147-A177-3AD203B41FA5}">
                      <a16:colId xmlns:a16="http://schemas.microsoft.com/office/drawing/2014/main" val="246667622"/>
                    </a:ext>
                  </a:extLst>
                </a:gridCol>
                <a:gridCol w="637751">
                  <a:extLst>
                    <a:ext uri="{9D8B030D-6E8A-4147-A177-3AD203B41FA5}">
                      <a16:colId xmlns:a16="http://schemas.microsoft.com/office/drawing/2014/main" val="59079828"/>
                    </a:ext>
                  </a:extLst>
                </a:gridCol>
                <a:gridCol w="491599">
                  <a:extLst>
                    <a:ext uri="{9D8B030D-6E8A-4147-A177-3AD203B41FA5}">
                      <a16:colId xmlns:a16="http://schemas.microsoft.com/office/drawing/2014/main" val="2084695391"/>
                    </a:ext>
                  </a:extLst>
                </a:gridCol>
              </a:tblGrid>
              <a:tr h="15139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844025"/>
                  </a:ext>
                </a:extLst>
              </a:tr>
              <a:tr h="45537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RE</a:t>
                      </a:r>
                      <a:r>
                        <a:rPr lang="sr-Latn-RS" sz="2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NOVATION </a:t>
                      </a:r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CONSTRUCTION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2487" marR="152487" marT="76244" marB="762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479814"/>
                  </a:ext>
                </a:extLst>
              </a:tr>
              <a:tr h="40380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SCHEDULE</a:t>
                      </a:r>
                    </a:p>
                  </a:txBody>
                  <a:tcPr marL="152487" marR="152487" marT="76244" marB="762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988372"/>
                  </a:ext>
                </a:extLst>
              </a:tr>
              <a:tr h="27756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554069"/>
                  </a:ext>
                </a:extLst>
              </a:tr>
              <a:tr h="38387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91662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GB" sz="1400" b="1" i="0" u="none" strike="noStrike">
                          <a:solidFill>
                            <a:srgbClr val="E2445C"/>
                          </a:solidFill>
                          <a:effectLst/>
                          <a:latin typeface="Bahnschrift" panose="020B0502040204020203" pitchFamily="34" charset="0"/>
                        </a:rPr>
                        <a:t>STAGE</a:t>
                      </a:r>
                    </a:p>
                  </a:txBody>
                  <a:tcPr marL="152487" marR="152487" marT="76244" marB="762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E2445C"/>
                          </a:solidFill>
                          <a:effectLst/>
                          <a:latin typeface="Calibri Light" panose="020F0302020204030204" pitchFamily="34" charset="0"/>
                        </a:rPr>
                        <a:t>❶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884300"/>
                  </a:ext>
                </a:extLst>
              </a:tr>
              <a:tr h="2952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Demolition preparations</a:t>
                      </a:r>
                    </a:p>
                  </a:txBody>
                  <a:tcPr marL="95663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61106"/>
                  </a:ext>
                </a:extLst>
              </a:tr>
              <a:tr h="2952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Demolition</a:t>
                      </a:r>
                    </a:p>
                  </a:txBody>
                  <a:tcPr marL="95663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63463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46872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GB" sz="1400" b="1" i="0" u="none" strike="noStrike">
                          <a:solidFill>
                            <a:srgbClr val="00C875"/>
                          </a:solidFill>
                          <a:effectLst/>
                          <a:latin typeface="Bahnschrift" panose="020B0502040204020203" pitchFamily="34" charset="0"/>
                        </a:rPr>
                        <a:t>STAGE</a:t>
                      </a:r>
                    </a:p>
                  </a:txBody>
                  <a:tcPr marL="152487" marR="152487" marT="76244" marB="762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C875"/>
                          </a:solidFill>
                          <a:effectLst/>
                          <a:latin typeface="Calibri Light" panose="020F0302020204030204" pitchFamily="34" charset="0"/>
                        </a:rPr>
                        <a:t>❷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30450"/>
                  </a:ext>
                </a:extLst>
              </a:tr>
              <a:tr h="2952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Excavation</a:t>
                      </a:r>
                    </a:p>
                  </a:txBody>
                  <a:tcPr marL="95663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952"/>
                  </a:ext>
                </a:extLst>
              </a:tr>
              <a:tr h="2952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Concrete</a:t>
                      </a:r>
                    </a:p>
                  </a:txBody>
                  <a:tcPr marL="95663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216390"/>
                  </a:ext>
                </a:extLst>
              </a:tr>
              <a:tr h="2952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Pre backfill</a:t>
                      </a:r>
                    </a:p>
                  </a:txBody>
                  <a:tcPr marL="95663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97292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59266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GB" sz="1400" b="1" i="0" u="none" strike="noStrike">
                          <a:solidFill>
                            <a:srgbClr val="A25DDC"/>
                          </a:solidFill>
                          <a:effectLst/>
                          <a:latin typeface="Bahnschrift" panose="020B0502040204020203" pitchFamily="34" charset="0"/>
                        </a:rPr>
                        <a:t>STAGE</a:t>
                      </a:r>
                    </a:p>
                  </a:txBody>
                  <a:tcPr marL="152487" marR="152487" marT="76244" marB="762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A25DDC"/>
                          </a:solidFill>
                          <a:effectLst/>
                          <a:latin typeface="Calibri Light" panose="020F0302020204030204" pitchFamily="34" charset="0"/>
                        </a:rPr>
                        <a:t>❸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862681"/>
                  </a:ext>
                </a:extLst>
              </a:tr>
              <a:tr h="2952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Framing</a:t>
                      </a:r>
                    </a:p>
                  </a:txBody>
                  <a:tcPr marL="95663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949336"/>
                  </a:ext>
                </a:extLst>
              </a:tr>
              <a:tr h="2952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Roof</a:t>
                      </a:r>
                    </a:p>
                  </a:txBody>
                  <a:tcPr marL="95663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544299"/>
                  </a:ext>
                </a:extLst>
              </a:tr>
              <a:tr h="2952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Plumbing</a:t>
                      </a:r>
                    </a:p>
                  </a:txBody>
                  <a:tcPr marL="95663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823142"/>
                  </a:ext>
                </a:extLst>
              </a:tr>
              <a:tr h="2952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Windows</a:t>
                      </a:r>
                    </a:p>
                  </a:txBody>
                  <a:tcPr marL="95663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856278"/>
                  </a:ext>
                </a:extLst>
              </a:tr>
              <a:tr h="2952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HVAC</a:t>
                      </a:r>
                    </a:p>
                  </a:txBody>
                  <a:tcPr marL="95663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227613"/>
                  </a:ext>
                </a:extLst>
              </a:tr>
              <a:tr h="2952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A/V</a:t>
                      </a:r>
                    </a:p>
                  </a:txBody>
                  <a:tcPr marL="95663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900709"/>
                  </a:ext>
                </a:extLst>
              </a:tr>
              <a:tr h="2952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House wrap</a:t>
                      </a:r>
                    </a:p>
                  </a:txBody>
                  <a:tcPr marL="95663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348310"/>
                  </a:ext>
                </a:extLst>
              </a:tr>
              <a:tr h="2952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Insulation</a:t>
                      </a:r>
                    </a:p>
                  </a:txBody>
                  <a:tcPr marL="95663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866028"/>
                  </a:ext>
                </a:extLst>
              </a:tr>
              <a:tr h="2952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Drywall</a:t>
                      </a:r>
                    </a:p>
                  </a:txBody>
                  <a:tcPr marL="95663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4306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29546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GB" sz="1400" b="1" i="0" u="none" strike="noStrike">
                          <a:solidFill>
                            <a:srgbClr val="FDAB3D"/>
                          </a:solidFill>
                          <a:effectLst/>
                          <a:latin typeface="Bahnschrift" panose="020B0502040204020203" pitchFamily="34" charset="0"/>
                        </a:rPr>
                        <a:t>STAGE</a:t>
                      </a:r>
                    </a:p>
                  </a:txBody>
                  <a:tcPr marL="152487" marR="152487" marT="76244" marB="762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FDAB3D"/>
                          </a:solidFill>
                          <a:effectLst/>
                          <a:latin typeface="Calibri Light" panose="020F0302020204030204" pitchFamily="34" charset="0"/>
                        </a:rPr>
                        <a:t>❹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284564"/>
                  </a:ext>
                </a:extLst>
              </a:tr>
              <a:tr h="2952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Cabinets</a:t>
                      </a:r>
                    </a:p>
                  </a:txBody>
                  <a:tcPr marL="95663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3499035"/>
                  </a:ext>
                </a:extLst>
              </a:tr>
              <a:tr h="2952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Decks</a:t>
                      </a:r>
                    </a:p>
                  </a:txBody>
                  <a:tcPr marL="95663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126341"/>
                  </a:ext>
                </a:extLst>
              </a:tr>
              <a:tr h="2952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Interior doors</a:t>
                      </a:r>
                    </a:p>
                  </a:txBody>
                  <a:tcPr marL="95663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263307"/>
                  </a:ext>
                </a:extLst>
              </a:tr>
              <a:tr h="2952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Interior painting</a:t>
                      </a:r>
                    </a:p>
                  </a:txBody>
                  <a:tcPr marL="95663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29926"/>
                  </a:ext>
                </a:extLst>
              </a:tr>
              <a:tr h="2952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Appliances</a:t>
                      </a:r>
                    </a:p>
                  </a:txBody>
                  <a:tcPr marL="95663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682214"/>
                  </a:ext>
                </a:extLst>
              </a:tr>
              <a:tr h="2952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Plumbing</a:t>
                      </a:r>
                    </a:p>
                  </a:txBody>
                  <a:tcPr marL="95663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92751"/>
                  </a:ext>
                </a:extLst>
              </a:tr>
              <a:tr h="2952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Electrical</a:t>
                      </a:r>
                    </a:p>
                  </a:txBody>
                  <a:tcPr marL="95663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942059"/>
                  </a:ext>
                </a:extLst>
              </a:tr>
              <a:tr h="2952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Cleaning</a:t>
                      </a:r>
                    </a:p>
                  </a:txBody>
                  <a:tcPr marL="95663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970365"/>
                  </a:ext>
                </a:extLst>
              </a:tr>
              <a:tr h="35637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023567"/>
                  </a:ext>
                </a:extLst>
              </a:tr>
            </a:tbl>
          </a:graphicData>
        </a:graphic>
      </p:graphicFrame>
      <p:sp>
        <p:nvSpPr>
          <p:cNvPr id="55" name="Oval 54">
            <a:extLst>
              <a:ext uri="{FF2B5EF4-FFF2-40B4-BE49-F238E27FC236}">
                <a16:creationId xmlns:a16="http://schemas.microsoft.com/office/drawing/2014/main" id="{E089B2D6-868A-4D03-95CA-F5A1078D2CB0}"/>
              </a:ext>
            </a:extLst>
          </p:cNvPr>
          <p:cNvSpPr/>
          <p:nvPr/>
        </p:nvSpPr>
        <p:spPr>
          <a:xfrm>
            <a:off x="6832632" y="2265809"/>
            <a:ext cx="250825" cy="250825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solidFill>
              <a:srgbClr val="E244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1100"/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A84FB303-3184-45CF-A2B5-CBB422E2242A}"/>
              </a:ext>
            </a:extLst>
          </p:cNvPr>
          <p:cNvSpPr/>
          <p:nvPr/>
        </p:nvSpPr>
        <p:spPr>
          <a:xfrm>
            <a:off x="5140611" y="2564830"/>
            <a:ext cx="1463675" cy="250825"/>
          </a:xfrm>
          <a:prstGeom prst="roundRect">
            <a:avLst>
              <a:gd name="adj" fmla="val 50000"/>
            </a:avLst>
          </a:prstGeom>
          <a:solidFill>
            <a:srgbClr val="E244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Latn-RS" sz="1100" b="1">
                <a:latin typeface="Bahnschrift" panose="020B0502040204020203" pitchFamily="34" charset="0"/>
              </a:rPr>
              <a:t>FEB 03 </a:t>
            </a:r>
            <a:r>
              <a:rPr lang="sr-Latn-RS" sz="1100" b="1">
                <a:latin typeface="Bahnschrift" panose="020B0502040204020203" pitchFamily="34" charset="0"/>
                <a:cs typeface="Calibri Light" panose="020F0302020204030204" pitchFamily="34" charset="0"/>
              </a:rPr>
              <a:t>●</a:t>
            </a:r>
            <a:r>
              <a:rPr lang="sr-Latn-RS" sz="1100" b="1" baseline="0">
                <a:latin typeface="Bahnschrift" panose="020B0502040204020203" pitchFamily="34" charset="0"/>
                <a:cs typeface="Calibri Light" panose="020F0302020204030204" pitchFamily="34" charset="0"/>
              </a:rPr>
              <a:t> FEB 22</a:t>
            </a:r>
            <a:endParaRPr lang="en-GB" sz="1100" b="1">
              <a:latin typeface="Bahnschrift" panose="020B0502040204020203" pitchFamily="34" charset="0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FE1C17C6-3455-4FA4-9DFD-01126D89A421}"/>
              </a:ext>
            </a:extLst>
          </p:cNvPr>
          <p:cNvSpPr/>
          <p:nvPr/>
        </p:nvSpPr>
        <p:spPr>
          <a:xfrm>
            <a:off x="6826536" y="2559306"/>
            <a:ext cx="250825" cy="250825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solidFill>
              <a:srgbClr val="E244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1100"/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8DE04CC7-BACE-447F-A459-2CC0C3B01A0B}"/>
              </a:ext>
            </a:extLst>
          </p:cNvPr>
          <p:cNvSpPr/>
          <p:nvPr/>
        </p:nvSpPr>
        <p:spPr>
          <a:xfrm>
            <a:off x="5140611" y="3434018"/>
            <a:ext cx="1463675" cy="252412"/>
          </a:xfrm>
          <a:prstGeom prst="roundRect">
            <a:avLst>
              <a:gd name="adj" fmla="val 50000"/>
            </a:avLst>
          </a:prstGeom>
          <a:solidFill>
            <a:srgbClr val="00C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Latn-RS" sz="1100" b="1">
                <a:latin typeface="Bahnschrift" panose="020B0502040204020203" pitchFamily="34" charset="0"/>
              </a:rPr>
              <a:t>FEB 24 </a:t>
            </a:r>
            <a:r>
              <a:rPr lang="sr-Latn-RS" sz="1100" b="1">
                <a:latin typeface="Bahnschrift" panose="020B0502040204020203" pitchFamily="34" charset="0"/>
                <a:cs typeface="Calibri Light" panose="020F0302020204030204" pitchFamily="34" charset="0"/>
              </a:rPr>
              <a:t>●</a:t>
            </a:r>
            <a:r>
              <a:rPr lang="sr-Latn-RS" sz="1100" b="1" baseline="0">
                <a:latin typeface="Bahnschrift" panose="020B0502040204020203" pitchFamily="34" charset="0"/>
                <a:cs typeface="Calibri Light" panose="020F0302020204030204" pitchFamily="34" charset="0"/>
              </a:rPr>
              <a:t> MAR 10</a:t>
            </a:r>
            <a:endParaRPr lang="en-GB" sz="1100" b="1">
              <a:latin typeface="Bahnschrift" panose="020B0502040204020203" pitchFamily="34" charset="0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477E56D3-1B86-40BE-8D42-0C6CF63F9BB2}"/>
              </a:ext>
            </a:extLst>
          </p:cNvPr>
          <p:cNvSpPr/>
          <p:nvPr/>
        </p:nvSpPr>
        <p:spPr>
          <a:xfrm>
            <a:off x="6826536" y="3434018"/>
            <a:ext cx="250825" cy="252412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solidFill>
              <a:srgbClr val="00C8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1100"/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2F1115D8-0865-42AE-B098-C4D09557076E}"/>
              </a:ext>
            </a:extLst>
          </p:cNvPr>
          <p:cNvSpPr/>
          <p:nvPr/>
        </p:nvSpPr>
        <p:spPr>
          <a:xfrm>
            <a:off x="5140611" y="3729674"/>
            <a:ext cx="1463675" cy="252412"/>
          </a:xfrm>
          <a:prstGeom prst="roundRect">
            <a:avLst>
              <a:gd name="adj" fmla="val 50000"/>
            </a:avLst>
          </a:prstGeom>
          <a:solidFill>
            <a:srgbClr val="00C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Latn-RS" sz="1100" b="1">
                <a:latin typeface="Bahnschrift" panose="020B0502040204020203" pitchFamily="34" charset="0"/>
              </a:rPr>
              <a:t>MAR 13 </a:t>
            </a:r>
            <a:r>
              <a:rPr lang="sr-Latn-RS" sz="1100" b="1">
                <a:latin typeface="Bahnschrift" panose="020B0502040204020203" pitchFamily="34" charset="0"/>
                <a:cs typeface="Calibri Light" panose="020F0302020204030204" pitchFamily="34" charset="0"/>
              </a:rPr>
              <a:t>●</a:t>
            </a:r>
            <a:r>
              <a:rPr lang="sr-Latn-RS" sz="1100" b="1" baseline="0">
                <a:latin typeface="Bahnschrift" panose="020B0502040204020203" pitchFamily="34" charset="0"/>
                <a:cs typeface="Calibri Light" panose="020F0302020204030204" pitchFamily="34" charset="0"/>
              </a:rPr>
              <a:t> MAR 17</a:t>
            </a:r>
            <a:endParaRPr lang="en-GB" sz="1100" b="1">
              <a:latin typeface="Bahnschrift" panose="020B0502040204020203" pitchFamily="34" charset="0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AD94791E-1BD4-45AA-89FB-2F8563A8EE0A}"/>
              </a:ext>
            </a:extLst>
          </p:cNvPr>
          <p:cNvSpPr/>
          <p:nvPr/>
        </p:nvSpPr>
        <p:spPr>
          <a:xfrm>
            <a:off x="6826536" y="3732722"/>
            <a:ext cx="250825" cy="252412"/>
          </a:xfrm>
          <a:prstGeom prst="ellipse">
            <a:avLst/>
          </a:prstGeom>
          <a:blipFill>
            <a:blip r:embed="rId4"/>
            <a:stretch>
              <a:fillRect/>
            </a:stretch>
          </a:blipFill>
          <a:ln>
            <a:solidFill>
              <a:srgbClr val="00C8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1100"/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ADD0104E-F4E7-41D2-A9FE-D770D1F6101A}"/>
              </a:ext>
            </a:extLst>
          </p:cNvPr>
          <p:cNvSpPr/>
          <p:nvPr/>
        </p:nvSpPr>
        <p:spPr>
          <a:xfrm>
            <a:off x="5140611" y="4025330"/>
            <a:ext cx="1463675" cy="252412"/>
          </a:xfrm>
          <a:prstGeom prst="roundRect">
            <a:avLst>
              <a:gd name="adj" fmla="val 50000"/>
            </a:avLst>
          </a:prstGeom>
          <a:solidFill>
            <a:srgbClr val="00C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Latn-RS" sz="1100" b="1">
                <a:latin typeface="Bahnschrift" panose="020B0502040204020203" pitchFamily="34" charset="0"/>
              </a:rPr>
              <a:t>MAR20 </a:t>
            </a:r>
            <a:r>
              <a:rPr lang="sr-Latn-RS" sz="1100" b="1">
                <a:latin typeface="Bahnschrift" panose="020B0502040204020203" pitchFamily="34" charset="0"/>
                <a:cs typeface="Calibri Light" panose="020F0302020204030204" pitchFamily="34" charset="0"/>
              </a:rPr>
              <a:t>●</a:t>
            </a:r>
            <a:r>
              <a:rPr lang="sr-Latn-RS" sz="1100" b="1" baseline="0">
                <a:latin typeface="Bahnschrift" panose="020B0502040204020203" pitchFamily="34" charset="0"/>
                <a:cs typeface="Calibri Light" panose="020F0302020204030204" pitchFamily="34" charset="0"/>
              </a:rPr>
              <a:t> MAR 24</a:t>
            </a:r>
            <a:endParaRPr lang="en-GB" sz="1100" b="1">
              <a:latin typeface="Bahnschrift" panose="020B0502040204020203" pitchFamily="34" charset="0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1EAEAA74-A245-4EFC-9EBA-587221B8CEC8}"/>
              </a:ext>
            </a:extLst>
          </p:cNvPr>
          <p:cNvSpPr/>
          <p:nvPr/>
        </p:nvSpPr>
        <p:spPr>
          <a:xfrm>
            <a:off x="6826536" y="4031426"/>
            <a:ext cx="250825" cy="252412"/>
          </a:xfrm>
          <a:prstGeom prst="ellipse">
            <a:avLst/>
          </a:prstGeom>
          <a:blipFill>
            <a:blip r:embed="rId5"/>
            <a:stretch>
              <a:fillRect/>
            </a:stretch>
          </a:blipFill>
          <a:ln>
            <a:solidFill>
              <a:srgbClr val="00C8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1100"/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39855AD8-1144-498A-A101-C6B659D25C9F}"/>
              </a:ext>
            </a:extLst>
          </p:cNvPr>
          <p:cNvSpPr/>
          <p:nvPr/>
        </p:nvSpPr>
        <p:spPr>
          <a:xfrm>
            <a:off x="5140611" y="4904233"/>
            <a:ext cx="1463675" cy="250825"/>
          </a:xfrm>
          <a:prstGeom prst="roundRect">
            <a:avLst>
              <a:gd name="adj" fmla="val 50000"/>
            </a:avLst>
          </a:prstGeom>
          <a:solidFill>
            <a:srgbClr val="A25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Latn-RS" sz="1100" b="1">
                <a:latin typeface="Bahnschrift" panose="020B0502040204020203" pitchFamily="34" charset="0"/>
              </a:rPr>
              <a:t>APR</a:t>
            </a:r>
            <a:r>
              <a:rPr lang="sr-Latn-RS" sz="1100" b="1" baseline="0">
                <a:latin typeface="Bahnschrift" panose="020B0502040204020203" pitchFamily="34" charset="0"/>
              </a:rPr>
              <a:t> 01</a:t>
            </a:r>
            <a:r>
              <a:rPr lang="sr-Latn-RS" sz="1100" b="1">
                <a:latin typeface="Bahnschrift" panose="020B0502040204020203" pitchFamily="34" charset="0"/>
              </a:rPr>
              <a:t> </a:t>
            </a:r>
            <a:r>
              <a:rPr lang="sr-Latn-RS" sz="1100" b="1">
                <a:latin typeface="Bahnschrift" panose="020B0502040204020203" pitchFamily="34" charset="0"/>
                <a:cs typeface="Calibri Light" panose="020F0302020204030204" pitchFamily="34" charset="0"/>
              </a:rPr>
              <a:t>●</a:t>
            </a:r>
            <a:r>
              <a:rPr lang="sr-Latn-RS" sz="1100" b="1" baseline="0">
                <a:latin typeface="Bahnschrift" panose="020B0502040204020203" pitchFamily="34" charset="0"/>
                <a:cs typeface="Calibri Light" panose="020F0302020204030204" pitchFamily="34" charset="0"/>
              </a:rPr>
              <a:t> MAY 23</a:t>
            </a:r>
            <a:endParaRPr lang="en-GB" sz="1100" b="1">
              <a:latin typeface="Bahnschrift" panose="020B0502040204020203" pitchFamily="34" charset="0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411A4722-9B95-4896-A476-69EE9842CF9C}"/>
              </a:ext>
            </a:extLst>
          </p:cNvPr>
          <p:cNvSpPr/>
          <p:nvPr/>
        </p:nvSpPr>
        <p:spPr>
          <a:xfrm>
            <a:off x="6826536" y="4904233"/>
            <a:ext cx="250825" cy="250825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solidFill>
              <a:srgbClr val="A25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1100"/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E7BC5146-5990-4ED5-A129-E2789633A193}"/>
              </a:ext>
            </a:extLst>
          </p:cNvPr>
          <p:cNvSpPr/>
          <p:nvPr/>
        </p:nvSpPr>
        <p:spPr>
          <a:xfrm>
            <a:off x="5140611" y="5199127"/>
            <a:ext cx="1463675" cy="250825"/>
          </a:xfrm>
          <a:prstGeom prst="roundRect">
            <a:avLst>
              <a:gd name="adj" fmla="val 50000"/>
            </a:avLst>
          </a:prstGeom>
          <a:solidFill>
            <a:srgbClr val="A25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Latn-RS" sz="1100" b="1">
                <a:latin typeface="Bahnschrift" panose="020B0502040204020203" pitchFamily="34" charset="0"/>
              </a:rPr>
              <a:t>MAY 24 </a:t>
            </a:r>
            <a:r>
              <a:rPr lang="sr-Latn-RS" sz="1100" b="1">
                <a:latin typeface="Bahnschrift" panose="020B0502040204020203" pitchFamily="34" charset="0"/>
                <a:cs typeface="Calibri Light" panose="020F0302020204030204" pitchFamily="34" charset="0"/>
              </a:rPr>
              <a:t>●</a:t>
            </a:r>
            <a:r>
              <a:rPr lang="sr-Latn-RS" sz="1100" b="1" baseline="0">
                <a:latin typeface="Bahnschrift" panose="020B0502040204020203" pitchFamily="34" charset="0"/>
                <a:cs typeface="Calibri Light" panose="020F0302020204030204" pitchFamily="34" charset="0"/>
              </a:rPr>
              <a:t> JUN 02</a:t>
            </a:r>
            <a:endParaRPr lang="en-GB" sz="1100" b="1">
              <a:latin typeface="Bahnschrift" panose="020B0502040204020203" pitchFamily="34" charset="0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F2A8487F-B723-4014-8C15-15E4FC1CD295}"/>
              </a:ext>
            </a:extLst>
          </p:cNvPr>
          <p:cNvSpPr/>
          <p:nvPr/>
        </p:nvSpPr>
        <p:spPr>
          <a:xfrm>
            <a:off x="6826536" y="5199127"/>
            <a:ext cx="250825" cy="250825"/>
          </a:xfrm>
          <a:prstGeom prst="ellipse">
            <a:avLst/>
          </a:prstGeom>
          <a:blipFill>
            <a:blip r:embed="rId6"/>
            <a:stretch>
              <a:fillRect/>
            </a:stretch>
          </a:blipFill>
          <a:ln>
            <a:solidFill>
              <a:srgbClr val="A25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1100"/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6861417B-AA12-4951-9FBA-77725ACB6ECC}"/>
              </a:ext>
            </a:extLst>
          </p:cNvPr>
          <p:cNvSpPr/>
          <p:nvPr/>
        </p:nvSpPr>
        <p:spPr>
          <a:xfrm>
            <a:off x="5140611" y="5494021"/>
            <a:ext cx="1463675" cy="250825"/>
          </a:xfrm>
          <a:prstGeom prst="roundRect">
            <a:avLst>
              <a:gd name="adj" fmla="val 50000"/>
            </a:avLst>
          </a:prstGeom>
          <a:solidFill>
            <a:srgbClr val="A25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Latn-RS" sz="1100" b="1">
                <a:latin typeface="Bahnschrift" panose="020B0502040204020203" pitchFamily="34" charset="0"/>
              </a:rPr>
              <a:t>MAY 24 </a:t>
            </a:r>
            <a:r>
              <a:rPr lang="sr-Latn-RS" sz="1100" b="1">
                <a:latin typeface="Bahnschrift" panose="020B0502040204020203" pitchFamily="34" charset="0"/>
                <a:cs typeface="Calibri Light" panose="020F0302020204030204" pitchFamily="34" charset="0"/>
              </a:rPr>
              <a:t>●</a:t>
            </a:r>
            <a:r>
              <a:rPr lang="sr-Latn-RS" sz="1100" b="1" baseline="0">
                <a:latin typeface="Bahnschrift" panose="020B0502040204020203" pitchFamily="34" charset="0"/>
                <a:cs typeface="Calibri Light" panose="020F0302020204030204" pitchFamily="34" charset="0"/>
              </a:rPr>
              <a:t> JUN 06</a:t>
            </a:r>
            <a:endParaRPr lang="en-GB" sz="1100" b="1">
              <a:latin typeface="Bahnschrift" panose="020B0502040204020203" pitchFamily="34" charset="0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BB2DA166-E873-406B-9141-ACD8B6133F58}"/>
              </a:ext>
            </a:extLst>
          </p:cNvPr>
          <p:cNvSpPr/>
          <p:nvPr/>
        </p:nvSpPr>
        <p:spPr>
          <a:xfrm>
            <a:off x="6826536" y="5494021"/>
            <a:ext cx="250825" cy="250825"/>
          </a:xfrm>
          <a:prstGeom prst="ellipse">
            <a:avLst/>
          </a:prstGeom>
          <a:blipFill>
            <a:blip r:embed="rId7"/>
            <a:stretch>
              <a:fillRect/>
            </a:stretch>
          </a:blipFill>
          <a:ln>
            <a:solidFill>
              <a:srgbClr val="A25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1100"/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92D38F53-0529-4AD3-8AD7-B9383FA2ABD2}"/>
              </a:ext>
            </a:extLst>
          </p:cNvPr>
          <p:cNvSpPr/>
          <p:nvPr/>
        </p:nvSpPr>
        <p:spPr>
          <a:xfrm>
            <a:off x="5140611" y="5788915"/>
            <a:ext cx="1463675" cy="250825"/>
          </a:xfrm>
          <a:prstGeom prst="roundRect">
            <a:avLst>
              <a:gd name="adj" fmla="val 50000"/>
            </a:avLst>
          </a:prstGeom>
          <a:solidFill>
            <a:srgbClr val="A25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Latn-RS" sz="1100" b="1">
                <a:latin typeface="Bahnschrift" panose="020B0502040204020203" pitchFamily="34" charset="0"/>
              </a:rPr>
              <a:t>MAY</a:t>
            </a:r>
            <a:r>
              <a:rPr lang="sr-Latn-RS" sz="1100" b="1" baseline="0">
                <a:latin typeface="Bahnschrift" panose="020B0502040204020203" pitchFamily="34" charset="0"/>
              </a:rPr>
              <a:t> 26</a:t>
            </a:r>
            <a:r>
              <a:rPr lang="sr-Latn-RS" sz="1100" b="1">
                <a:latin typeface="Bahnschrift" panose="020B0502040204020203" pitchFamily="34" charset="0"/>
              </a:rPr>
              <a:t> </a:t>
            </a:r>
            <a:r>
              <a:rPr lang="sr-Latn-RS" sz="1100" b="1">
                <a:latin typeface="Bahnschrift" panose="020B0502040204020203" pitchFamily="34" charset="0"/>
                <a:cs typeface="Calibri Light" panose="020F0302020204030204" pitchFamily="34" charset="0"/>
              </a:rPr>
              <a:t>●</a:t>
            </a:r>
            <a:r>
              <a:rPr lang="sr-Latn-RS" sz="1100" b="1" baseline="0">
                <a:latin typeface="Bahnschrift" panose="020B0502040204020203" pitchFamily="34" charset="0"/>
                <a:cs typeface="Calibri Light" panose="020F0302020204030204" pitchFamily="34" charset="0"/>
              </a:rPr>
              <a:t> JUN 07</a:t>
            </a:r>
            <a:endParaRPr lang="en-GB" sz="1100" b="1">
              <a:latin typeface="Bahnschrift" panose="020B0502040204020203" pitchFamily="34" charset="0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C7D7453A-6759-486D-8623-55A37C2B556C}"/>
              </a:ext>
            </a:extLst>
          </p:cNvPr>
          <p:cNvSpPr/>
          <p:nvPr/>
        </p:nvSpPr>
        <p:spPr>
          <a:xfrm>
            <a:off x="6826536" y="5788915"/>
            <a:ext cx="250825" cy="250825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solidFill>
              <a:srgbClr val="A25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1100"/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60CE4DE2-26B2-454F-A33E-00A018D8DF53}"/>
              </a:ext>
            </a:extLst>
          </p:cNvPr>
          <p:cNvSpPr/>
          <p:nvPr/>
        </p:nvSpPr>
        <p:spPr>
          <a:xfrm>
            <a:off x="5140611" y="6083809"/>
            <a:ext cx="1463675" cy="250825"/>
          </a:xfrm>
          <a:prstGeom prst="roundRect">
            <a:avLst>
              <a:gd name="adj" fmla="val 50000"/>
            </a:avLst>
          </a:prstGeom>
          <a:solidFill>
            <a:srgbClr val="A25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Latn-RS" sz="1100" b="1">
                <a:latin typeface="Bahnschrift" panose="020B0502040204020203" pitchFamily="34" charset="0"/>
              </a:rPr>
              <a:t>JUN 01 </a:t>
            </a:r>
            <a:r>
              <a:rPr lang="sr-Latn-RS" sz="1100" b="1">
                <a:latin typeface="Bahnschrift" panose="020B0502040204020203" pitchFamily="34" charset="0"/>
                <a:cs typeface="Calibri Light" panose="020F0302020204030204" pitchFamily="34" charset="0"/>
              </a:rPr>
              <a:t>●</a:t>
            </a:r>
            <a:r>
              <a:rPr lang="sr-Latn-RS" sz="1100" b="1" baseline="0">
                <a:latin typeface="Bahnschrift" panose="020B0502040204020203" pitchFamily="34" charset="0"/>
                <a:cs typeface="Calibri Light" panose="020F0302020204030204" pitchFamily="34" charset="0"/>
              </a:rPr>
              <a:t> JUN 12</a:t>
            </a:r>
            <a:endParaRPr lang="en-GB" sz="1100" b="1">
              <a:latin typeface="Bahnschrift" panose="020B0502040204020203" pitchFamily="34" charset="0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E8D66126-CECB-4024-B78F-6FF432E5C379}"/>
              </a:ext>
            </a:extLst>
          </p:cNvPr>
          <p:cNvSpPr/>
          <p:nvPr/>
        </p:nvSpPr>
        <p:spPr>
          <a:xfrm>
            <a:off x="6826536" y="6083809"/>
            <a:ext cx="250825" cy="250825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solidFill>
              <a:srgbClr val="A25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1100"/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B4879600-BA94-4E70-BF6A-4AE6A5EF8AF4}"/>
              </a:ext>
            </a:extLst>
          </p:cNvPr>
          <p:cNvSpPr/>
          <p:nvPr/>
        </p:nvSpPr>
        <p:spPr>
          <a:xfrm>
            <a:off x="5140611" y="6378703"/>
            <a:ext cx="1463675" cy="250825"/>
          </a:xfrm>
          <a:prstGeom prst="roundRect">
            <a:avLst>
              <a:gd name="adj" fmla="val 50000"/>
            </a:avLst>
          </a:prstGeom>
          <a:solidFill>
            <a:srgbClr val="A25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Latn-RS" sz="1100" b="1">
                <a:latin typeface="Bahnschrift" panose="020B0502040204020203" pitchFamily="34" charset="0"/>
              </a:rPr>
              <a:t>JUN</a:t>
            </a:r>
            <a:r>
              <a:rPr lang="sr-Latn-RS" sz="1100" b="1" baseline="0">
                <a:latin typeface="Bahnschrift" panose="020B0502040204020203" pitchFamily="34" charset="0"/>
              </a:rPr>
              <a:t> 1</a:t>
            </a:r>
            <a:r>
              <a:rPr lang="sr-Latn-RS" sz="1100" b="1">
                <a:latin typeface="Bahnschrift" panose="020B0502040204020203" pitchFamily="34" charset="0"/>
              </a:rPr>
              <a:t>4 </a:t>
            </a:r>
            <a:r>
              <a:rPr lang="sr-Latn-RS" sz="1100" b="1">
                <a:latin typeface="Bahnschrift" panose="020B0502040204020203" pitchFamily="34" charset="0"/>
                <a:cs typeface="Calibri Light" panose="020F0302020204030204" pitchFamily="34" charset="0"/>
              </a:rPr>
              <a:t>●</a:t>
            </a:r>
            <a:r>
              <a:rPr lang="sr-Latn-RS" sz="1100" b="1" baseline="0">
                <a:latin typeface="Bahnschrift" panose="020B0502040204020203" pitchFamily="34" charset="0"/>
                <a:cs typeface="Calibri Light" panose="020F0302020204030204" pitchFamily="34" charset="0"/>
              </a:rPr>
              <a:t> JUL 11</a:t>
            </a:r>
            <a:endParaRPr lang="en-GB" sz="1100" b="1">
              <a:latin typeface="Bahnschrift" panose="020B0502040204020203" pitchFamily="34" charset="0"/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373247D3-4C2E-42F6-9A01-9215FBF52A15}"/>
              </a:ext>
            </a:extLst>
          </p:cNvPr>
          <p:cNvSpPr/>
          <p:nvPr/>
        </p:nvSpPr>
        <p:spPr>
          <a:xfrm>
            <a:off x="6826536" y="6378703"/>
            <a:ext cx="250825" cy="250825"/>
          </a:xfrm>
          <a:prstGeom prst="ellipse">
            <a:avLst/>
          </a:prstGeom>
          <a:blipFill>
            <a:blip r:embed="rId5"/>
            <a:stretch>
              <a:fillRect/>
            </a:stretch>
          </a:blipFill>
          <a:ln>
            <a:solidFill>
              <a:srgbClr val="A25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1100"/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9D1F0259-7552-44F4-AC7B-EAAE84A2C474}"/>
              </a:ext>
            </a:extLst>
          </p:cNvPr>
          <p:cNvSpPr/>
          <p:nvPr/>
        </p:nvSpPr>
        <p:spPr>
          <a:xfrm>
            <a:off x="5140611" y="6673597"/>
            <a:ext cx="1463675" cy="250825"/>
          </a:xfrm>
          <a:prstGeom prst="roundRect">
            <a:avLst>
              <a:gd name="adj" fmla="val 50000"/>
            </a:avLst>
          </a:prstGeom>
          <a:solidFill>
            <a:srgbClr val="A25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Latn-RS" sz="1100" b="1">
                <a:latin typeface="Bahnschrift" panose="020B0502040204020203" pitchFamily="34" charset="0"/>
              </a:rPr>
              <a:t>JUL</a:t>
            </a:r>
            <a:r>
              <a:rPr lang="sr-Latn-RS" sz="1100" b="1" baseline="0">
                <a:latin typeface="Bahnschrift" panose="020B0502040204020203" pitchFamily="34" charset="0"/>
              </a:rPr>
              <a:t> 01</a:t>
            </a:r>
            <a:r>
              <a:rPr lang="sr-Latn-RS" sz="1100" b="1">
                <a:latin typeface="Bahnschrift" panose="020B0502040204020203" pitchFamily="34" charset="0"/>
              </a:rPr>
              <a:t> </a:t>
            </a:r>
            <a:r>
              <a:rPr lang="sr-Latn-RS" sz="1100" b="1">
                <a:latin typeface="Bahnschrift" panose="020B0502040204020203" pitchFamily="34" charset="0"/>
                <a:cs typeface="Calibri Light" panose="020F0302020204030204" pitchFamily="34" charset="0"/>
              </a:rPr>
              <a:t>●</a:t>
            </a:r>
            <a:r>
              <a:rPr lang="sr-Latn-RS" sz="1100" b="1" baseline="0">
                <a:latin typeface="Bahnschrift" panose="020B0502040204020203" pitchFamily="34" charset="0"/>
                <a:cs typeface="Calibri Light" panose="020F0302020204030204" pitchFamily="34" charset="0"/>
              </a:rPr>
              <a:t> JUL 15</a:t>
            </a:r>
            <a:endParaRPr lang="en-GB" sz="1100" b="1">
              <a:latin typeface="Bahnschrift" panose="020B0502040204020203" pitchFamily="34" charset="0"/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D7DF65C8-290E-4CBF-8B5F-906362EB2F49}"/>
              </a:ext>
            </a:extLst>
          </p:cNvPr>
          <p:cNvSpPr/>
          <p:nvPr/>
        </p:nvSpPr>
        <p:spPr>
          <a:xfrm>
            <a:off x="6826536" y="6673597"/>
            <a:ext cx="250825" cy="250825"/>
          </a:xfrm>
          <a:prstGeom prst="ellipse">
            <a:avLst/>
          </a:prstGeom>
          <a:blipFill>
            <a:blip r:embed="rId5"/>
            <a:stretch>
              <a:fillRect/>
            </a:stretch>
          </a:blipFill>
          <a:ln>
            <a:solidFill>
              <a:srgbClr val="A25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1100"/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21A2FA04-2329-4CAD-A4F4-AF7D5F43562B}"/>
              </a:ext>
            </a:extLst>
          </p:cNvPr>
          <p:cNvSpPr/>
          <p:nvPr/>
        </p:nvSpPr>
        <p:spPr>
          <a:xfrm>
            <a:off x="5140611" y="6968491"/>
            <a:ext cx="1463675" cy="250825"/>
          </a:xfrm>
          <a:prstGeom prst="roundRect">
            <a:avLst>
              <a:gd name="adj" fmla="val 50000"/>
            </a:avLst>
          </a:prstGeom>
          <a:solidFill>
            <a:srgbClr val="A25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Latn-RS" sz="1100" b="1">
                <a:latin typeface="Bahnschrift" panose="020B0502040204020203" pitchFamily="34" charset="0"/>
              </a:rPr>
              <a:t>JUL</a:t>
            </a:r>
            <a:r>
              <a:rPr lang="sr-Latn-RS" sz="1100" b="1" baseline="0">
                <a:latin typeface="Bahnschrift" panose="020B0502040204020203" pitchFamily="34" charset="0"/>
              </a:rPr>
              <a:t> 16</a:t>
            </a:r>
            <a:r>
              <a:rPr lang="sr-Latn-RS" sz="1100" b="1">
                <a:latin typeface="Bahnschrift" panose="020B0502040204020203" pitchFamily="34" charset="0"/>
              </a:rPr>
              <a:t> </a:t>
            </a:r>
            <a:r>
              <a:rPr lang="sr-Latn-RS" sz="1100" b="1">
                <a:latin typeface="Bahnschrift" panose="020B0502040204020203" pitchFamily="34" charset="0"/>
                <a:cs typeface="Calibri Light" panose="020F0302020204030204" pitchFamily="34" charset="0"/>
              </a:rPr>
              <a:t>●</a:t>
            </a:r>
            <a:r>
              <a:rPr lang="sr-Latn-RS" sz="1100" b="1" baseline="0">
                <a:latin typeface="Bahnschrift" panose="020B0502040204020203" pitchFamily="34" charset="0"/>
                <a:cs typeface="Calibri Light" panose="020F0302020204030204" pitchFamily="34" charset="0"/>
              </a:rPr>
              <a:t> JUL 24</a:t>
            </a:r>
            <a:endParaRPr lang="en-GB" sz="1100" b="1">
              <a:latin typeface="Bahnschrift" panose="020B0502040204020203" pitchFamily="34" charset="0"/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712693B0-2C5E-4B43-9B6B-6C0E86408123}"/>
              </a:ext>
            </a:extLst>
          </p:cNvPr>
          <p:cNvSpPr/>
          <p:nvPr/>
        </p:nvSpPr>
        <p:spPr>
          <a:xfrm>
            <a:off x="6826536" y="6968491"/>
            <a:ext cx="250825" cy="250825"/>
          </a:xfrm>
          <a:prstGeom prst="ellipse">
            <a:avLst/>
          </a:prstGeom>
          <a:blipFill>
            <a:blip r:embed="rId7"/>
            <a:stretch>
              <a:fillRect/>
            </a:stretch>
          </a:blipFill>
          <a:ln>
            <a:solidFill>
              <a:srgbClr val="A25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1100"/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320F2686-D97A-49FF-B3C0-01430D6D7391}"/>
              </a:ext>
            </a:extLst>
          </p:cNvPr>
          <p:cNvSpPr/>
          <p:nvPr/>
        </p:nvSpPr>
        <p:spPr>
          <a:xfrm>
            <a:off x="5140611" y="7263385"/>
            <a:ext cx="1463675" cy="250825"/>
          </a:xfrm>
          <a:prstGeom prst="roundRect">
            <a:avLst>
              <a:gd name="adj" fmla="val 50000"/>
            </a:avLst>
          </a:prstGeom>
          <a:solidFill>
            <a:srgbClr val="A25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Latn-RS" sz="1100" b="1">
                <a:latin typeface="Bahnschrift" panose="020B0502040204020203" pitchFamily="34" charset="0"/>
              </a:rPr>
              <a:t>JUL</a:t>
            </a:r>
            <a:r>
              <a:rPr lang="sr-Latn-RS" sz="1100" b="1" baseline="0">
                <a:latin typeface="Bahnschrift" panose="020B0502040204020203" pitchFamily="34" charset="0"/>
              </a:rPr>
              <a:t> </a:t>
            </a:r>
            <a:r>
              <a:rPr lang="sr-Latn-RS" sz="1100" b="1">
                <a:latin typeface="Bahnschrift" panose="020B0502040204020203" pitchFamily="34" charset="0"/>
              </a:rPr>
              <a:t>26 </a:t>
            </a:r>
            <a:r>
              <a:rPr lang="sr-Latn-RS" sz="1100" b="1">
                <a:latin typeface="Bahnschrift" panose="020B0502040204020203" pitchFamily="34" charset="0"/>
                <a:cs typeface="Calibri Light" panose="020F0302020204030204" pitchFamily="34" charset="0"/>
              </a:rPr>
              <a:t>●</a:t>
            </a:r>
            <a:r>
              <a:rPr lang="sr-Latn-RS" sz="1100" b="1" baseline="0">
                <a:latin typeface="Bahnschrift" panose="020B0502040204020203" pitchFamily="34" charset="0"/>
                <a:cs typeface="Calibri Light" panose="020F0302020204030204" pitchFamily="34" charset="0"/>
              </a:rPr>
              <a:t> AUG 02</a:t>
            </a:r>
            <a:endParaRPr lang="en-GB" sz="1100" b="1">
              <a:latin typeface="Bahnschrift" panose="020B0502040204020203" pitchFamily="34" charset="0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ABA2E290-F207-4D36-96E8-0D8F99D747A8}"/>
              </a:ext>
            </a:extLst>
          </p:cNvPr>
          <p:cNvSpPr/>
          <p:nvPr/>
        </p:nvSpPr>
        <p:spPr>
          <a:xfrm>
            <a:off x="6826536" y="7263385"/>
            <a:ext cx="250825" cy="250825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solidFill>
              <a:srgbClr val="A25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1100"/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8AD734D8-2D79-44E3-B34A-E8D96950C7D8}"/>
              </a:ext>
            </a:extLst>
          </p:cNvPr>
          <p:cNvSpPr/>
          <p:nvPr/>
        </p:nvSpPr>
        <p:spPr>
          <a:xfrm>
            <a:off x="5140611" y="8136637"/>
            <a:ext cx="1463675" cy="252413"/>
          </a:xfrm>
          <a:prstGeom prst="roundRect">
            <a:avLst>
              <a:gd name="adj" fmla="val 50000"/>
            </a:avLst>
          </a:prstGeom>
          <a:solidFill>
            <a:srgbClr val="FDA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Latn-RS" sz="1100" b="1">
                <a:latin typeface="Bahnschrift" panose="020B0502040204020203" pitchFamily="34" charset="0"/>
                <a:cs typeface="+mn-cs"/>
              </a:rPr>
              <a:t>AUG</a:t>
            </a:r>
            <a:r>
              <a:rPr lang="sr-Latn-RS" sz="1100" b="1" baseline="0">
                <a:latin typeface="Bahnschrift" panose="020B0502040204020203" pitchFamily="34" charset="0"/>
                <a:cs typeface="+mn-cs"/>
              </a:rPr>
              <a:t> 10 </a:t>
            </a:r>
            <a:r>
              <a:rPr lang="sr-Latn-RS" sz="1100" b="1">
                <a:latin typeface="Bahnschrift" panose="020B0502040204020203" pitchFamily="34" charset="0"/>
                <a:cs typeface="Calibri Light" panose="020F0302020204030204" pitchFamily="34" charset="0"/>
              </a:rPr>
              <a:t>●</a:t>
            </a:r>
            <a:r>
              <a:rPr lang="sr-Latn-RS" sz="1100" b="1" baseline="0">
                <a:latin typeface="Bahnschrift" panose="020B0502040204020203" pitchFamily="34" charset="0"/>
                <a:cs typeface="Calibri Light" panose="020F0302020204030204" pitchFamily="34" charset="0"/>
              </a:rPr>
              <a:t> AUG 13</a:t>
            </a:r>
            <a:endParaRPr lang="en-GB" sz="1100" b="1">
              <a:latin typeface="Bahnschrift" panose="020B0502040204020203" pitchFamily="34" charset="0"/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52683A18-D8C8-4CB4-86CC-5BA9E5CDAB51}"/>
              </a:ext>
            </a:extLst>
          </p:cNvPr>
          <p:cNvSpPr/>
          <p:nvPr/>
        </p:nvSpPr>
        <p:spPr>
          <a:xfrm>
            <a:off x="6826536" y="8136637"/>
            <a:ext cx="250825" cy="252413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solidFill>
              <a:srgbClr val="FDAB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1100"/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A43146EB-8F3D-4137-92B4-081D7B198CCF}"/>
              </a:ext>
            </a:extLst>
          </p:cNvPr>
          <p:cNvSpPr/>
          <p:nvPr/>
        </p:nvSpPr>
        <p:spPr>
          <a:xfrm>
            <a:off x="5140611" y="8432728"/>
            <a:ext cx="1463675" cy="252413"/>
          </a:xfrm>
          <a:prstGeom prst="roundRect">
            <a:avLst>
              <a:gd name="adj" fmla="val 50000"/>
            </a:avLst>
          </a:prstGeom>
          <a:solidFill>
            <a:srgbClr val="FDA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Latn-RS" sz="1100" b="1">
                <a:latin typeface="Bahnschrift" panose="020B0502040204020203" pitchFamily="34" charset="0"/>
              </a:rPr>
              <a:t>AUG 15 </a:t>
            </a:r>
            <a:r>
              <a:rPr lang="sr-Latn-RS" sz="1100" b="1">
                <a:latin typeface="Bahnschrift" panose="020B0502040204020203" pitchFamily="34" charset="0"/>
                <a:cs typeface="Calibri Light" panose="020F0302020204030204" pitchFamily="34" charset="0"/>
              </a:rPr>
              <a:t>●</a:t>
            </a:r>
            <a:r>
              <a:rPr lang="sr-Latn-RS" sz="1100" b="1" baseline="0">
                <a:latin typeface="Bahnschrift" panose="020B0502040204020203" pitchFamily="34" charset="0"/>
                <a:cs typeface="Calibri Light" panose="020F0302020204030204" pitchFamily="34" charset="0"/>
              </a:rPr>
              <a:t> AUG 16</a:t>
            </a:r>
            <a:endParaRPr lang="en-GB" sz="1100" b="1">
              <a:latin typeface="Bahnschrift" panose="020B0502040204020203" pitchFamily="34" charset="0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462F8547-5CAB-42D7-AA6D-DC836F5BF92A}"/>
              </a:ext>
            </a:extLst>
          </p:cNvPr>
          <p:cNvSpPr/>
          <p:nvPr/>
        </p:nvSpPr>
        <p:spPr>
          <a:xfrm>
            <a:off x="6826536" y="8432728"/>
            <a:ext cx="250825" cy="252413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solidFill>
              <a:srgbClr val="FDAB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1100"/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494E5DDD-D849-48A6-90B7-35C5C24D8475}"/>
              </a:ext>
            </a:extLst>
          </p:cNvPr>
          <p:cNvSpPr/>
          <p:nvPr/>
        </p:nvSpPr>
        <p:spPr>
          <a:xfrm>
            <a:off x="5140611" y="8728819"/>
            <a:ext cx="1463675" cy="252413"/>
          </a:xfrm>
          <a:prstGeom prst="roundRect">
            <a:avLst>
              <a:gd name="adj" fmla="val 50000"/>
            </a:avLst>
          </a:prstGeom>
          <a:solidFill>
            <a:srgbClr val="FDA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Latn-RS" sz="1100" b="1">
                <a:latin typeface="Bahnschrift" panose="020B0502040204020203" pitchFamily="34" charset="0"/>
              </a:rPr>
              <a:t>AUG 19 </a:t>
            </a:r>
            <a:r>
              <a:rPr lang="sr-Latn-RS" sz="1100" b="1">
                <a:latin typeface="Bahnschrift" panose="020B0502040204020203" pitchFamily="34" charset="0"/>
                <a:cs typeface="Calibri Light" panose="020F0302020204030204" pitchFamily="34" charset="0"/>
              </a:rPr>
              <a:t>●</a:t>
            </a:r>
            <a:r>
              <a:rPr lang="sr-Latn-RS" sz="1100" b="1" baseline="0">
                <a:latin typeface="Bahnschrift" panose="020B0502040204020203" pitchFamily="34" charset="0"/>
                <a:cs typeface="Calibri Light" panose="020F0302020204030204" pitchFamily="34" charset="0"/>
              </a:rPr>
              <a:t> AUG 21</a:t>
            </a:r>
            <a:endParaRPr lang="en-GB" sz="1100" b="1">
              <a:latin typeface="Bahnschrift" panose="020B0502040204020203" pitchFamily="34" charset="0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D1DAB71A-1375-463F-B323-6728F62F5969}"/>
              </a:ext>
            </a:extLst>
          </p:cNvPr>
          <p:cNvSpPr/>
          <p:nvPr/>
        </p:nvSpPr>
        <p:spPr>
          <a:xfrm>
            <a:off x="6826536" y="8728819"/>
            <a:ext cx="250825" cy="252413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solidFill>
              <a:srgbClr val="FDAB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1100"/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0468CA2A-2D75-47F3-AA41-4B67687CFD03}"/>
              </a:ext>
            </a:extLst>
          </p:cNvPr>
          <p:cNvSpPr/>
          <p:nvPr/>
        </p:nvSpPr>
        <p:spPr>
          <a:xfrm>
            <a:off x="5140611" y="9024910"/>
            <a:ext cx="1463675" cy="252413"/>
          </a:xfrm>
          <a:prstGeom prst="roundRect">
            <a:avLst>
              <a:gd name="adj" fmla="val 50000"/>
            </a:avLst>
          </a:prstGeom>
          <a:solidFill>
            <a:srgbClr val="FDA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Latn-RS" sz="1100" b="1">
                <a:latin typeface="Bahnschrift" panose="020B0502040204020203" pitchFamily="34" charset="0"/>
              </a:rPr>
              <a:t>AUG 22 </a:t>
            </a:r>
            <a:r>
              <a:rPr lang="sr-Latn-RS" sz="1100" b="1">
                <a:latin typeface="Bahnschrift" panose="020B0502040204020203" pitchFamily="34" charset="0"/>
                <a:cs typeface="Calibri Light" panose="020F0302020204030204" pitchFamily="34" charset="0"/>
              </a:rPr>
              <a:t>●</a:t>
            </a:r>
            <a:r>
              <a:rPr lang="sr-Latn-RS" sz="1100" b="1" baseline="0">
                <a:latin typeface="Bahnschrift" panose="020B0502040204020203" pitchFamily="34" charset="0"/>
                <a:cs typeface="Calibri Light" panose="020F0302020204030204" pitchFamily="34" charset="0"/>
              </a:rPr>
              <a:t> AUG 30</a:t>
            </a:r>
            <a:endParaRPr lang="en-GB" sz="1100" b="1">
              <a:latin typeface="Bahnschrift" panose="020B0502040204020203" pitchFamily="34" charset="0"/>
            </a:endParaRP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45F42519-0599-4C86-9AA0-34788BB2878C}"/>
              </a:ext>
            </a:extLst>
          </p:cNvPr>
          <p:cNvSpPr/>
          <p:nvPr/>
        </p:nvSpPr>
        <p:spPr>
          <a:xfrm>
            <a:off x="6826536" y="9024910"/>
            <a:ext cx="250825" cy="252413"/>
          </a:xfrm>
          <a:prstGeom prst="ellipse">
            <a:avLst/>
          </a:prstGeom>
          <a:blipFill>
            <a:blip r:embed="rId5"/>
            <a:stretch>
              <a:fillRect/>
            </a:stretch>
          </a:blipFill>
          <a:ln>
            <a:solidFill>
              <a:srgbClr val="FDAB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1100"/>
          </a:p>
        </p:txBody>
      </p:sp>
      <p:sp>
        <p:nvSpPr>
          <p:cNvPr id="90" name="Rectangle: Rounded Corners 89">
            <a:extLst>
              <a:ext uri="{FF2B5EF4-FFF2-40B4-BE49-F238E27FC236}">
                <a16:creationId xmlns:a16="http://schemas.microsoft.com/office/drawing/2014/main" id="{A041816E-ECA1-4F06-AD35-A801D6F9C512}"/>
              </a:ext>
            </a:extLst>
          </p:cNvPr>
          <p:cNvSpPr/>
          <p:nvPr/>
        </p:nvSpPr>
        <p:spPr>
          <a:xfrm>
            <a:off x="5140611" y="9321001"/>
            <a:ext cx="1463675" cy="252413"/>
          </a:xfrm>
          <a:prstGeom prst="roundRect">
            <a:avLst>
              <a:gd name="adj" fmla="val 50000"/>
            </a:avLst>
          </a:prstGeom>
          <a:solidFill>
            <a:srgbClr val="FDA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Latn-RS" sz="1100" b="1">
                <a:latin typeface="Bahnschrift" panose="020B0502040204020203" pitchFamily="34" charset="0"/>
              </a:rPr>
              <a:t>SEP 01 </a:t>
            </a:r>
            <a:r>
              <a:rPr lang="sr-Latn-RS" sz="1100" b="1">
                <a:latin typeface="Bahnschrift" panose="020B0502040204020203" pitchFamily="34" charset="0"/>
                <a:cs typeface="Calibri Light" panose="020F0302020204030204" pitchFamily="34" charset="0"/>
              </a:rPr>
              <a:t>●</a:t>
            </a:r>
            <a:r>
              <a:rPr lang="sr-Latn-RS" sz="1100" b="1" baseline="0">
                <a:latin typeface="Bahnschrift" panose="020B0502040204020203" pitchFamily="34" charset="0"/>
                <a:cs typeface="Calibri Light" panose="020F0302020204030204" pitchFamily="34" charset="0"/>
              </a:rPr>
              <a:t> SEP 05</a:t>
            </a:r>
            <a:endParaRPr lang="en-GB" sz="1100" b="1">
              <a:latin typeface="Bahnschrift" panose="020B0502040204020203" pitchFamily="34" charset="0"/>
            </a:endParaRP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AC332E3A-04D8-40C1-BF48-128CD990DC4B}"/>
              </a:ext>
            </a:extLst>
          </p:cNvPr>
          <p:cNvSpPr/>
          <p:nvPr/>
        </p:nvSpPr>
        <p:spPr>
          <a:xfrm>
            <a:off x="6826536" y="9321001"/>
            <a:ext cx="250825" cy="252413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solidFill>
              <a:srgbClr val="FDAB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1100"/>
          </a:p>
        </p:txBody>
      </p:sp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4290A595-E8DF-437F-B4E3-4BD55042BB24}"/>
              </a:ext>
            </a:extLst>
          </p:cNvPr>
          <p:cNvSpPr/>
          <p:nvPr/>
        </p:nvSpPr>
        <p:spPr>
          <a:xfrm>
            <a:off x="5140611" y="9617092"/>
            <a:ext cx="1463675" cy="252413"/>
          </a:xfrm>
          <a:prstGeom prst="roundRect">
            <a:avLst>
              <a:gd name="adj" fmla="val 50000"/>
            </a:avLst>
          </a:prstGeom>
          <a:solidFill>
            <a:srgbClr val="FDA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Latn-RS" sz="1100" b="1">
                <a:latin typeface="Bahnschrift" panose="020B0502040204020203" pitchFamily="34" charset="0"/>
              </a:rPr>
              <a:t>SEP 03 </a:t>
            </a:r>
            <a:r>
              <a:rPr lang="sr-Latn-RS" sz="1100" b="1">
                <a:latin typeface="Bahnschrift" panose="020B0502040204020203" pitchFamily="34" charset="0"/>
                <a:cs typeface="Calibri Light" panose="020F0302020204030204" pitchFamily="34" charset="0"/>
              </a:rPr>
              <a:t>●</a:t>
            </a:r>
            <a:r>
              <a:rPr lang="sr-Latn-RS" sz="1100" b="1" baseline="0">
                <a:latin typeface="Bahnschrift" panose="020B0502040204020203" pitchFamily="34" charset="0"/>
                <a:cs typeface="Calibri Light" panose="020F0302020204030204" pitchFamily="34" charset="0"/>
              </a:rPr>
              <a:t> SEP 12</a:t>
            </a:r>
            <a:endParaRPr lang="en-GB" sz="1100" b="1">
              <a:latin typeface="Bahnschrift" panose="020B0502040204020203" pitchFamily="34" charset="0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0426CC90-9BC4-4525-8E9D-38D349968E0E}"/>
              </a:ext>
            </a:extLst>
          </p:cNvPr>
          <p:cNvSpPr/>
          <p:nvPr/>
        </p:nvSpPr>
        <p:spPr>
          <a:xfrm>
            <a:off x="6826536" y="9617092"/>
            <a:ext cx="250825" cy="252413"/>
          </a:xfrm>
          <a:prstGeom prst="ellipse">
            <a:avLst/>
          </a:prstGeom>
          <a:blipFill>
            <a:blip r:embed="rId4"/>
            <a:stretch>
              <a:fillRect/>
            </a:stretch>
          </a:blipFill>
          <a:ln>
            <a:solidFill>
              <a:srgbClr val="FDAB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1100"/>
          </a:p>
        </p:txBody>
      </p:sp>
      <p:sp>
        <p:nvSpPr>
          <p:cNvPr id="94" name="Rectangle: Rounded Corners 93">
            <a:extLst>
              <a:ext uri="{FF2B5EF4-FFF2-40B4-BE49-F238E27FC236}">
                <a16:creationId xmlns:a16="http://schemas.microsoft.com/office/drawing/2014/main" id="{96A813F5-D2C0-469E-8EDA-338BC92D2373}"/>
              </a:ext>
            </a:extLst>
          </p:cNvPr>
          <p:cNvSpPr/>
          <p:nvPr/>
        </p:nvSpPr>
        <p:spPr>
          <a:xfrm>
            <a:off x="5140611" y="9913183"/>
            <a:ext cx="1463675" cy="252413"/>
          </a:xfrm>
          <a:prstGeom prst="roundRect">
            <a:avLst>
              <a:gd name="adj" fmla="val 50000"/>
            </a:avLst>
          </a:prstGeom>
          <a:solidFill>
            <a:srgbClr val="FDA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Latn-RS" sz="1100" b="1">
                <a:latin typeface="Bahnschrift" panose="020B0502040204020203" pitchFamily="34" charset="0"/>
              </a:rPr>
              <a:t>SEP 03 </a:t>
            </a:r>
            <a:r>
              <a:rPr lang="sr-Latn-RS" sz="1100" b="1">
                <a:latin typeface="Bahnschrift" panose="020B0502040204020203" pitchFamily="34" charset="0"/>
                <a:cs typeface="Calibri Light" panose="020F0302020204030204" pitchFamily="34" charset="0"/>
              </a:rPr>
              <a:t>●</a:t>
            </a:r>
            <a:r>
              <a:rPr lang="sr-Latn-RS" sz="1100" b="1" baseline="0">
                <a:latin typeface="Bahnschrift" panose="020B0502040204020203" pitchFamily="34" charset="0"/>
                <a:cs typeface="Calibri Light" panose="020F0302020204030204" pitchFamily="34" charset="0"/>
              </a:rPr>
              <a:t> SEP 18</a:t>
            </a:r>
            <a:endParaRPr lang="en-GB" sz="1100" b="1">
              <a:latin typeface="Bahnschrift" panose="020B0502040204020203" pitchFamily="34" charset="0"/>
            </a:endParaRP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E80FE829-7358-4324-88C6-2CE713006F4B}"/>
              </a:ext>
            </a:extLst>
          </p:cNvPr>
          <p:cNvSpPr/>
          <p:nvPr/>
        </p:nvSpPr>
        <p:spPr>
          <a:xfrm>
            <a:off x="6826536" y="9913183"/>
            <a:ext cx="250825" cy="252413"/>
          </a:xfrm>
          <a:prstGeom prst="ellipse">
            <a:avLst/>
          </a:prstGeom>
          <a:blipFill>
            <a:blip r:embed="rId5"/>
            <a:stretch>
              <a:fillRect/>
            </a:stretch>
          </a:blipFill>
          <a:ln>
            <a:solidFill>
              <a:srgbClr val="FDAB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1100"/>
          </a:p>
        </p:txBody>
      </p:sp>
      <p:sp>
        <p:nvSpPr>
          <p:cNvPr id="96" name="Rectangle: Rounded Corners 95">
            <a:extLst>
              <a:ext uri="{FF2B5EF4-FFF2-40B4-BE49-F238E27FC236}">
                <a16:creationId xmlns:a16="http://schemas.microsoft.com/office/drawing/2014/main" id="{C1998346-8AA8-4AC2-A8B1-9F0CB0CA84E4}"/>
              </a:ext>
            </a:extLst>
          </p:cNvPr>
          <p:cNvSpPr/>
          <p:nvPr/>
        </p:nvSpPr>
        <p:spPr>
          <a:xfrm>
            <a:off x="5140611" y="10209277"/>
            <a:ext cx="1463675" cy="252413"/>
          </a:xfrm>
          <a:prstGeom prst="roundRect">
            <a:avLst>
              <a:gd name="adj" fmla="val 50000"/>
            </a:avLst>
          </a:prstGeom>
          <a:solidFill>
            <a:srgbClr val="FDA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Latn-RS" sz="1100" b="1">
                <a:latin typeface="Bahnschrift" panose="020B0502040204020203" pitchFamily="34" charset="0"/>
              </a:rPr>
              <a:t>SEP 30 </a:t>
            </a:r>
            <a:r>
              <a:rPr lang="sr-Latn-RS" sz="1100" b="1">
                <a:latin typeface="Bahnschrift" panose="020B0502040204020203" pitchFamily="34" charset="0"/>
                <a:cs typeface="Calibri Light" panose="020F0302020204030204" pitchFamily="34" charset="0"/>
              </a:rPr>
              <a:t>●</a:t>
            </a:r>
            <a:r>
              <a:rPr lang="sr-Latn-RS" sz="1100" b="1" baseline="0">
                <a:latin typeface="Bahnschrift" panose="020B0502040204020203" pitchFamily="34" charset="0"/>
                <a:cs typeface="Calibri Light" panose="020F0302020204030204" pitchFamily="34" charset="0"/>
              </a:rPr>
              <a:t> SEP 31</a:t>
            </a:r>
            <a:endParaRPr lang="en-GB" sz="1100" b="1">
              <a:latin typeface="Bahnschrift" panose="020B0502040204020203" pitchFamily="34" charset="0"/>
            </a:endParaRP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AAEC00FC-F3CB-4164-9E31-53A85F8CCC9F}"/>
              </a:ext>
            </a:extLst>
          </p:cNvPr>
          <p:cNvSpPr/>
          <p:nvPr/>
        </p:nvSpPr>
        <p:spPr>
          <a:xfrm>
            <a:off x="6826536" y="10209277"/>
            <a:ext cx="250825" cy="252413"/>
          </a:xfrm>
          <a:prstGeom prst="ellipse">
            <a:avLst/>
          </a:prstGeom>
          <a:blipFill>
            <a:blip r:embed="rId8"/>
            <a:stretch>
              <a:fillRect/>
            </a:stretch>
          </a:blipFill>
          <a:ln>
            <a:solidFill>
              <a:srgbClr val="FDAB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1100"/>
          </a:p>
        </p:txBody>
      </p:sp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65A180EE-A1FC-4611-9E5A-0E37ABC58924}"/>
              </a:ext>
            </a:extLst>
          </p:cNvPr>
          <p:cNvSpPr>
            <a:spLocks/>
          </p:cNvSpPr>
          <p:nvPr/>
        </p:nvSpPr>
        <p:spPr>
          <a:xfrm>
            <a:off x="3347480" y="649225"/>
            <a:ext cx="1087438" cy="98425"/>
          </a:xfrm>
          <a:prstGeom prst="roundRect">
            <a:avLst>
              <a:gd name="adj" fmla="val 50000"/>
            </a:avLst>
          </a:prstGeom>
          <a:solidFill>
            <a:srgbClr val="E244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1100" b="1">
              <a:latin typeface="Bahnschrift" panose="020B0502040204020203" pitchFamily="34" charset="0"/>
            </a:endParaRPr>
          </a:p>
        </p:txBody>
      </p: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5F222A86-AB44-4996-8706-C3A281719EB3}"/>
              </a:ext>
            </a:extLst>
          </p:cNvPr>
          <p:cNvSpPr/>
          <p:nvPr/>
        </p:nvSpPr>
        <p:spPr>
          <a:xfrm>
            <a:off x="5140611" y="2259714"/>
            <a:ext cx="1463675" cy="250825"/>
          </a:xfrm>
          <a:prstGeom prst="roundRect">
            <a:avLst>
              <a:gd name="adj" fmla="val 50000"/>
            </a:avLst>
          </a:prstGeom>
          <a:solidFill>
            <a:srgbClr val="E244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Latn-RS" sz="1100" b="1">
                <a:latin typeface="Bahnschrift" panose="020B0502040204020203" pitchFamily="34" charset="0"/>
              </a:rPr>
              <a:t>JAN 24 </a:t>
            </a:r>
            <a:r>
              <a:rPr lang="sr-Latn-RS" sz="1100" b="1">
                <a:latin typeface="Bahnschrift" panose="020B0502040204020203" pitchFamily="34" charset="0"/>
                <a:cs typeface="Calibri Light" panose="020F0302020204030204" pitchFamily="34" charset="0"/>
              </a:rPr>
              <a:t>●</a:t>
            </a:r>
            <a:r>
              <a:rPr lang="sr-Latn-RS" sz="1100" b="1" baseline="0">
                <a:latin typeface="Bahnschrift" panose="020B0502040204020203" pitchFamily="34" charset="0"/>
                <a:cs typeface="Calibri Light" panose="020F0302020204030204" pitchFamily="34" charset="0"/>
              </a:rPr>
              <a:t> FEB 02</a:t>
            </a:r>
            <a:endParaRPr lang="en-GB" sz="1100" b="1">
              <a:latin typeface="Bahnschrift" panose="020B0502040204020203" pitchFamily="34" charset="0"/>
            </a:endParaRPr>
          </a:p>
        </p:txBody>
      </p:sp>
      <p:sp>
        <p:nvSpPr>
          <p:cNvPr id="100" name="TextBox 84">
            <a:extLst>
              <a:ext uri="{FF2B5EF4-FFF2-40B4-BE49-F238E27FC236}">
                <a16:creationId xmlns:a16="http://schemas.microsoft.com/office/drawing/2014/main" id="{562F9036-20C8-4D0A-A515-B76A7864B7D5}"/>
              </a:ext>
            </a:extLst>
          </p:cNvPr>
          <p:cNvSpPr txBox="1"/>
          <p:nvPr/>
        </p:nvSpPr>
        <p:spPr>
          <a:xfrm>
            <a:off x="6460418" y="10574825"/>
            <a:ext cx="1160628" cy="233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00" b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© TemplateLab.com</a:t>
            </a:r>
            <a:endParaRPr lang="en-GB" sz="900" b="1">
              <a:solidFill>
                <a:schemeClr val="tx1">
                  <a:lumMod val="75000"/>
                  <a:lumOff val="25000"/>
                </a:schemeClr>
              </a:solidFill>
              <a:effectLst/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1" name="Picture 100">
            <a:hlinkClick r:id="rId9"/>
            <a:extLst>
              <a:ext uri="{FF2B5EF4-FFF2-40B4-BE49-F238E27FC236}">
                <a16:creationId xmlns:a16="http://schemas.microsoft.com/office/drawing/2014/main" id="{9FE7636E-7B45-4721-BECB-8B24A420F485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1425" y="64088"/>
            <a:ext cx="1078614" cy="22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80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311</Words>
  <Application>Microsoft Office PowerPoint</Application>
  <PresentationFormat>Custom</PresentationFormat>
  <Paragraphs>212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Bratislav Milojevic | ELMED d.o.o.</dc:creator>
  <cp:lastModifiedBy>Bratislav Milojevic | ELMED d.o.o.</cp:lastModifiedBy>
  <cp:revision>4</cp:revision>
  <dcterms:created xsi:type="dcterms:W3CDTF">2022-03-18T16:43:17Z</dcterms:created>
  <dcterms:modified xsi:type="dcterms:W3CDTF">2022-03-18T18:27:44Z</dcterms:modified>
</cp:coreProperties>
</file>