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1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4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5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1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2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1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5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6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4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13A4-3C22-4564-9169-1D343E203393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14E2-9063-4568-A3D3-B1F21598E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latelab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79085E-5A41-4C7B-88A6-342C67E4F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06294"/>
              </p:ext>
            </p:extLst>
          </p:nvPr>
        </p:nvGraphicFramePr>
        <p:xfrm>
          <a:off x="0" y="0"/>
          <a:ext cx="10692002" cy="7560003"/>
        </p:xfrm>
        <a:graphic>
          <a:graphicData uri="http://schemas.openxmlformats.org/drawingml/2006/table">
            <a:tbl>
              <a:tblPr/>
              <a:tblGrid>
                <a:gridCol w="587326">
                  <a:extLst>
                    <a:ext uri="{9D8B030D-6E8A-4147-A177-3AD203B41FA5}">
                      <a16:colId xmlns:a16="http://schemas.microsoft.com/office/drawing/2014/main" val="15431735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6987383"/>
                    </a:ext>
                  </a:extLst>
                </a:gridCol>
                <a:gridCol w="413798">
                  <a:extLst>
                    <a:ext uri="{9D8B030D-6E8A-4147-A177-3AD203B41FA5}">
                      <a16:colId xmlns:a16="http://schemas.microsoft.com/office/drawing/2014/main" val="2309652569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1804481397"/>
                    </a:ext>
                  </a:extLst>
                </a:gridCol>
                <a:gridCol w="413798">
                  <a:extLst>
                    <a:ext uri="{9D8B030D-6E8A-4147-A177-3AD203B41FA5}">
                      <a16:colId xmlns:a16="http://schemas.microsoft.com/office/drawing/2014/main" val="2597372695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440518616"/>
                    </a:ext>
                  </a:extLst>
                </a:gridCol>
                <a:gridCol w="413798">
                  <a:extLst>
                    <a:ext uri="{9D8B030D-6E8A-4147-A177-3AD203B41FA5}">
                      <a16:colId xmlns:a16="http://schemas.microsoft.com/office/drawing/2014/main" val="3938020183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3069913108"/>
                    </a:ext>
                  </a:extLst>
                </a:gridCol>
                <a:gridCol w="587326">
                  <a:extLst>
                    <a:ext uri="{9D8B030D-6E8A-4147-A177-3AD203B41FA5}">
                      <a16:colId xmlns:a16="http://schemas.microsoft.com/office/drawing/2014/main" val="932094319"/>
                    </a:ext>
                  </a:extLst>
                </a:gridCol>
              </a:tblGrid>
              <a:tr h="1865905"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6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273967"/>
                  </a:ext>
                </a:extLst>
              </a:tr>
              <a:tr h="2467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05303"/>
                  </a:ext>
                </a:extLst>
              </a:tr>
              <a:tr h="3855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65218"/>
                  </a:ext>
                </a:extLst>
              </a:tr>
              <a:tr h="3855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79100"/>
                  </a:ext>
                </a:extLst>
              </a:tr>
              <a:tr h="154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TEAR OUT &amp; DEMOLITION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ROUGH-IN WORK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PROFESSIONAL INSPECTION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FINISHING THE WALLS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93290"/>
                  </a:ext>
                </a:extLst>
              </a:tr>
              <a:tr h="154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29181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Clear old walls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Adding square footage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Calling the city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Hang drywall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02511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Move old cabinetry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Framing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Scheduling appointment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Tape drywall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686408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Deinstall fixtures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Moving plumbing fixtures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The approval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Finish drywall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89133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Hauling debris away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Add a coat of primer 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12245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031"/>
                  </a:ext>
                </a:extLst>
              </a:tr>
              <a:tr h="37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01/04 - 04/04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05/04 - 09/04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10/04 - 14/04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15/04 - 19/04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51576"/>
                  </a:ext>
                </a:extLst>
              </a:tr>
              <a:tr h="2467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08870"/>
                  </a:ext>
                </a:extLst>
              </a:tr>
              <a:tr h="3855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78497"/>
                  </a:ext>
                </a:extLst>
              </a:tr>
              <a:tr h="3855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47689"/>
                  </a:ext>
                </a:extLst>
              </a:tr>
              <a:tr h="154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INSTALL DOORS &amp; WINDOWS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CABINETS AND PLUMBING FIXTURES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BRING IN NEW APPLIENCES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INSTALL NEW FLOORING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25794"/>
                  </a:ext>
                </a:extLst>
              </a:tr>
              <a:tr h="1542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62389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Doors (2pcs)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new countertops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 microwave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Select colors and styles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16375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windows (3pcs)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cabinets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stove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Prepare the substrate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22982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Check insulation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sink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refrigerator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Inser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ceramic tiles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858591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Lorem Ipsum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faucet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wine chiller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Lorem Ipsum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8724"/>
                  </a:ext>
                </a:extLst>
              </a:tr>
              <a:tr h="2062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Position garbage bin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Install water cleaning system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117389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351536"/>
                  </a:ext>
                </a:extLst>
              </a:tr>
              <a:tr h="37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22/04 - 23/04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82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28/04 - 02/05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CC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05/05 - 07/05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862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1" i="0" u="none" strike="noStrike">
                          <a:solidFill>
                            <a:srgbClr val="F2F2F2"/>
                          </a:solidFill>
                          <a:effectLst/>
                          <a:latin typeface="Calibri Light" panose="020F0302020204030204" pitchFamily="34" charset="0"/>
                        </a:rPr>
                        <a:t>10/05 - 14/05</a:t>
                      </a:r>
                    </a:p>
                  </a:txBody>
                  <a:tcPr marL="4891" marR="58695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2F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15826"/>
                  </a:ext>
                </a:extLst>
              </a:tr>
              <a:tr h="223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58695" marR="4891" marT="4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16806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F9992259-3DD9-4680-B54F-902891C4B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184895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BDACC0F-58F3-4B44-B133-E5A6260846BC}"/>
              </a:ext>
            </a:extLst>
          </p:cNvPr>
          <p:cNvGrpSpPr/>
          <p:nvPr/>
        </p:nvGrpSpPr>
        <p:grpSpPr>
          <a:xfrm>
            <a:off x="1243517" y="2099253"/>
            <a:ext cx="720000" cy="724483"/>
            <a:chOff x="1152077" y="2099253"/>
            <a:chExt cx="720000" cy="7200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181B246-05CB-48F2-BA8C-CB137B03B1EC}"/>
                </a:ext>
              </a:extLst>
            </p:cNvPr>
            <p:cNvGrpSpPr/>
            <p:nvPr/>
          </p:nvGrpSpPr>
          <p:grpSpPr>
            <a:xfrm>
              <a:off x="1152077" y="2099253"/>
              <a:ext cx="720000" cy="720000"/>
              <a:chOff x="1152077" y="2099253"/>
              <a:chExt cx="720000" cy="7200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679D819-C76A-4656-A5E1-F52CAD2C660A}"/>
                  </a:ext>
                </a:extLst>
              </p:cNvPr>
              <p:cNvSpPr/>
              <p:nvPr/>
            </p:nvSpPr>
            <p:spPr>
              <a:xfrm>
                <a:off x="1152077" y="2099253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33EB63F-FCF9-4F46-A6DE-3DCD239E8EBF}"/>
                  </a:ext>
                </a:extLst>
              </p:cNvPr>
              <p:cNvSpPr/>
              <p:nvPr/>
            </p:nvSpPr>
            <p:spPr>
              <a:xfrm>
                <a:off x="1224077" y="2171253"/>
                <a:ext cx="576000" cy="576000"/>
              </a:xfrm>
              <a:prstGeom prst="ellipse">
                <a:avLst/>
              </a:prstGeom>
              <a:solidFill>
                <a:srgbClr val="BB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787EBF16-D97E-4EA1-8EDC-FD42C668A549}"/>
                </a:ext>
              </a:extLst>
            </p:cNvPr>
            <p:cNvSpPr txBox="1"/>
            <p:nvPr/>
          </p:nvSpPr>
          <p:spPr>
            <a:xfrm>
              <a:off x="1360050" y="2197614"/>
              <a:ext cx="304058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1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427669-44B9-403F-9F11-93EF96C699F6}"/>
              </a:ext>
            </a:extLst>
          </p:cNvPr>
          <p:cNvGrpSpPr/>
          <p:nvPr/>
        </p:nvGrpSpPr>
        <p:grpSpPr>
          <a:xfrm>
            <a:off x="3739739" y="2099253"/>
            <a:ext cx="720000" cy="724483"/>
            <a:chOff x="3518759" y="2099253"/>
            <a:chExt cx="720000" cy="720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D785803-726A-4D12-AEFE-F7C3B351FD4C}"/>
                </a:ext>
              </a:extLst>
            </p:cNvPr>
            <p:cNvGrpSpPr/>
            <p:nvPr/>
          </p:nvGrpSpPr>
          <p:grpSpPr>
            <a:xfrm>
              <a:off x="3518759" y="2099253"/>
              <a:ext cx="720000" cy="720000"/>
              <a:chOff x="3518759" y="2099253"/>
              <a:chExt cx="720000" cy="720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8534B65-BA60-44F0-B7B3-388179C235D4}"/>
                  </a:ext>
                </a:extLst>
              </p:cNvPr>
              <p:cNvSpPr/>
              <p:nvPr/>
            </p:nvSpPr>
            <p:spPr>
              <a:xfrm>
                <a:off x="3518759" y="2099253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7572D93-F0DA-48E4-A0BF-003417AF7727}"/>
                  </a:ext>
                </a:extLst>
              </p:cNvPr>
              <p:cNvSpPr/>
              <p:nvPr/>
            </p:nvSpPr>
            <p:spPr>
              <a:xfrm>
                <a:off x="3590759" y="2171253"/>
                <a:ext cx="576000" cy="576000"/>
              </a:xfrm>
              <a:prstGeom prst="ellipse">
                <a:avLst/>
              </a:prstGeom>
              <a:solidFill>
                <a:srgbClr val="5862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id="{8EB66827-CDE4-405E-A470-175DBF3206AB}"/>
                </a:ext>
              </a:extLst>
            </p:cNvPr>
            <p:cNvSpPr txBox="1"/>
            <p:nvPr/>
          </p:nvSpPr>
          <p:spPr>
            <a:xfrm>
              <a:off x="3693678" y="2197614"/>
              <a:ext cx="370166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2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4B5909-384F-4658-A2F8-48BFF4C508B2}"/>
              </a:ext>
            </a:extLst>
          </p:cNvPr>
          <p:cNvGrpSpPr/>
          <p:nvPr/>
        </p:nvGrpSpPr>
        <p:grpSpPr>
          <a:xfrm>
            <a:off x="6197861" y="2099253"/>
            <a:ext cx="720000" cy="724483"/>
            <a:chOff x="5885441" y="2099253"/>
            <a:chExt cx="720000" cy="7200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22A2906-0F6E-4FDA-914B-2725CE2E8760}"/>
                </a:ext>
              </a:extLst>
            </p:cNvPr>
            <p:cNvGrpSpPr/>
            <p:nvPr/>
          </p:nvGrpSpPr>
          <p:grpSpPr>
            <a:xfrm>
              <a:off x="5885441" y="2099253"/>
              <a:ext cx="720000" cy="720000"/>
              <a:chOff x="5885441" y="2099253"/>
              <a:chExt cx="720000" cy="7200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2F33E40-7801-48CE-B8CC-3C5122C2D480}"/>
                  </a:ext>
                </a:extLst>
              </p:cNvPr>
              <p:cNvSpPr/>
              <p:nvPr/>
            </p:nvSpPr>
            <p:spPr>
              <a:xfrm>
                <a:off x="5885441" y="2099253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D179F45-74F2-41CC-ADA9-08F6AC4C473B}"/>
                  </a:ext>
                </a:extLst>
              </p:cNvPr>
              <p:cNvSpPr/>
              <p:nvPr/>
            </p:nvSpPr>
            <p:spPr>
              <a:xfrm>
                <a:off x="5957441" y="2171253"/>
                <a:ext cx="576000" cy="576000"/>
              </a:xfrm>
              <a:prstGeom prst="ellipse">
                <a:avLst/>
              </a:prstGeom>
              <a:solidFill>
                <a:srgbClr val="DC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58" name="TextBox 34">
              <a:extLst>
                <a:ext uri="{FF2B5EF4-FFF2-40B4-BE49-F238E27FC236}">
                  <a16:creationId xmlns:a16="http://schemas.microsoft.com/office/drawing/2014/main" id="{A6CF7BFF-28E1-4E50-9AFF-2368223B8A42}"/>
                </a:ext>
              </a:extLst>
            </p:cNvPr>
            <p:cNvSpPr txBox="1"/>
            <p:nvPr/>
          </p:nvSpPr>
          <p:spPr>
            <a:xfrm>
              <a:off x="6058180" y="2197614"/>
              <a:ext cx="374526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3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664887-3FE8-43F1-B29F-3DA5811BA92F}"/>
              </a:ext>
            </a:extLst>
          </p:cNvPr>
          <p:cNvGrpSpPr/>
          <p:nvPr/>
        </p:nvGrpSpPr>
        <p:grpSpPr>
          <a:xfrm>
            <a:off x="8716944" y="2099253"/>
            <a:ext cx="720000" cy="724483"/>
            <a:chOff x="8252124" y="2099253"/>
            <a:chExt cx="720000" cy="7200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9629144-B0CB-400B-B183-CBAA992F33D4}"/>
                </a:ext>
              </a:extLst>
            </p:cNvPr>
            <p:cNvGrpSpPr/>
            <p:nvPr/>
          </p:nvGrpSpPr>
          <p:grpSpPr>
            <a:xfrm>
              <a:off x="8252124" y="2099253"/>
              <a:ext cx="720000" cy="720000"/>
              <a:chOff x="8252124" y="2099253"/>
              <a:chExt cx="720000" cy="72000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FCD45AA-A845-4EF2-AB32-879FA24D309B}"/>
                  </a:ext>
                </a:extLst>
              </p:cNvPr>
              <p:cNvSpPr/>
              <p:nvPr/>
            </p:nvSpPr>
            <p:spPr>
              <a:xfrm>
                <a:off x="8252124" y="2099253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CB1FBEC-4CD8-45AB-AC6D-04889DDA44C4}"/>
                  </a:ext>
                </a:extLst>
              </p:cNvPr>
              <p:cNvSpPr/>
              <p:nvPr/>
            </p:nvSpPr>
            <p:spPr>
              <a:xfrm>
                <a:off x="8324124" y="2171253"/>
                <a:ext cx="576000" cy="576000"/>
              </a:xfrm>
              <a:prstGeom prst="ellipse">
                <a:avLst/>
              </a:prstGeom>
              <a:solidFill>
                <a:srgbClr val="E682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54" name="TextBox 39">
              <a:extLst>
                <a:ext uri="{FF2B5EF4-FFF2-40B4-BE49-F238E27FC236}">
                  <a16:creationId xmlns:a16="http://schemas.microsoft.com/office/drawing/2014/main" id="{BEB3FC59-4FCE-442A-AE22-8550A50C68BA}"/>
                </a:ext>
              </a:extLst>
            </p:cNvPr>
            <p:cNvSpPr txBox="1"/>
            <p:nvPr/>
          </p:nvSpPr>
          <p:spPr>
            <a:xfrm>
              <a:off x="8417650" y="2197614"/>
              <a:ext cx="388953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4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55D95C-AB8F-4CBB-A288-F69A95F57328}"/>
              </a:ext>
            </a:extLst>
          </p:cNvPr>
          <p:cNvGrpSpPr/>
          <p:nvPr/>
        </p:nvGrpSpPr>
        <p:grpSpPr>
          <a:xfrm>
            <a:off x="1243517" y="4779701"/>
            <a:ext cx="720000" cy="724482"/>
            <a:chOff x="1152077" y="4779701"/>
            <a:chExt cx="720000" cy="7200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9076E2-52BF-45CE-9073-D88E8217E905}"/>
                </a:ext>
              </a:extLst>
            </p:cNvPr>
            <p:cNvGrpSpPr/>
            <p:nvPr/>
          </p:nvGrpSpPr>
          <p:grpSpPr>
            <a:xfrm>
              <a:off x="1152077" y="4779701"/>
              <a:ext cx="720000" cy="720000"/>
              <a:chOff x="1152077" y="4779701"/>
              <a:chExt cx="720000" cy="72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8623BCB-B3A2-4DC2-8EF9-458D62FB3C13}"/>
                  </a:ext>
                </a:extLst>
              </p:cNvPr>
              <p:cNvSpPr/>
              <p:nvPr/>
            </p:nvSpPr>
            <p:spPr>
              <a:xfrm>
                <a:off x="1152077" y="4779701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0E41AA5-930F-4F12-9997-F8D59F5AE2F5}"/>
                  </a:ext>
                </a:extLst>
              </p:cNvPr>
              <p:cNvSpPr/>
              <p:nvPr/>
            </p:nvSpPr>
            <p:spPr>
              <a:xfrm>
                <a:off x="1224077" y="4851701"/>
                <a:ext cx="576000" cy="576000"/>
              </a:xfrm>
              <a:prstGeom prst="ellipse">
                <a:avLst/>
              </a:prstGeom>
              <a:solidFill>
                <a:srgbClr val="E682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E742C5CC-94C2-4546-B284-54FE5036E1CB}"/>
                </a:ext>
              </a:extLst>
            </p:cNvPr>
            <p:cNvSpPr txBox="1"/>
            <p:nvPr/>
          </p:nvSpPr>
          <p:spPr>
            <a:xfrm>
              <a:off x="1321995" y="4879013"/>
              <a:ext cx="380169" cy="521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5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99F1FC-3C7D-4C7B-970D-74EDD4D5E582}"/>
              </a:ext>
            </a:extLst>
          </p:cNvPr>
          <p:cNvGrpSpPr/>
          <p:nvPr/>
        </p:nvGrpSpPr>
        <p:grpSpPr>
          <a:xfrm>
            <a:off x="3739739" y="4779701"/>
            <a:ext cx="720000" cy="724482"/>
            <a:chOff x="3518759" y="4779701"/>
            <a:chExt cx="720000" cy="7200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71162F-E933-428A-849E-B57DAA022F18}"/>
                </a:ext>
              </a:extLst>
            </p:cNvPr>
            <p:cNvGrpSpPr/>
            <p:nvPr/>
          </p:nvGrpSpPr>
          <p:grpSpPr>
            <a:xfrm>
              <a:off x="3518759" y="4779701"/>
              <a:ext cx="720000" cy="720000"/>
              <a:chOff x="3518759" y="4779701"/>
              <a:chExt cx="720000" cy="72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C6BC6A3-7EB4-4882-882A-9E21D3A65CCC}"/>
                  </a:ext>
                </a:extLst>
              </p:cNvPr>
              <p:cNvSpPr/>
              <p:nvPr/>
            </p:nvSpPr>
            <p:spPr>
              <a:xfrm>
                <a:off x="3518759" y="4779701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C6D0200-EFAD-4B69-8A0C-3EE55F29A787}"/>
                  </a:ext>
                </a:extLst>
              </p:cNvPr>
              <p:cNvSpPr/>
              <p:nvPr/>
            </p:nvSpPr>
            <p:spPr>
              <a:xfrm>
                <a:off x="3590759" y="4851701"/>
                <a:ext cx="576000" cy="576000"/>
              </a:xfrm>
              <a:prstGeom prst="ellipse">
                <a:avLst/>
              </a:prstGeom>
              <a:solidFill>
                <a:srgbClr val="DC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CBEC6E25-5D06-4F73-BD9B-A6FEE12249A5}"/>
                </a:ext>
              </a:extLst>
            </p:cNvPr>
            <p:cNvSpPr txBox="1"/>
            <p:nvPr/>
          </p:nvSpPr>
          <p:spPr>
            <a:xfrm>
              <a:off x="3694288" y="4878062"/>
              <a:ext cx="368947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6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6196DC-5329-4CC1-9282-04A306400733}"/>
              </a:ext>
            </a:extLst>
          </p:cNvPr>
          <p:cNvGrpSpPr/>
          <p:nvPr/>
        </p:nvGrpSpPr>
        <p:grpSpPr>
          <a:xfrm>
            <a:off x="6197861" y="4779701"/>
            <a:ext cx="720000" cy="724482"/>
            <a:chOff x="5885441" y="4779701"/>
            <a:chExt cx="720000" cy="7200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7DB2193-FF41-4CBF-8272-C46F8CD7A44A}"/>
                </a:ext>
              </a:extLst>
            </p:cNvPr>
            <p:cNvGrpSpPr/>
            <p:nvPr/>
          </p:nvGrpSpPr>
          <p:grpSpPr>
            <a:xfrm>
              <a:off x="5885441" y="4779701"/>
              <a:ext cx="720000" cy="720000"/>
              <a:chOff x="5885441" y="4779701"/>
              <a:chExt cx="720000" cy="720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C343148-7736-4CF7-843A-EF35DBC91215}"/>
                  </a:ext>
                </a:extLst>
              </p:cNvPr>
              <p:cNvSpPr/>
              <p:nvPr/>
            </p:nvSpPr>
            <p:spPr>
              <a:xfrm>
                <a:off x="5885441" y="4779701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357802-B394-4F9C-8C63-113C079336BF}"/>
                  </a:ext>
                </a:extLst>
              </p:cNvPr>
              <p:cNvSpPr/>
              <p:nvPr/>
            </p:nvSpPr>
            <p:spPr>
              <a:xfrm>
                <a:off x="5957441" y="4851701"/>
                <a:ext cx="576000" cy="576000"/>
              </a:xfrm>
              <a:prstGeom prst="ellipse">
                <a:avLst/>
              </a:prstGeom>
              <a:solidFill>
                <a:srgbClr val="5862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42" name="TextBox 54">
              <a:extLst>
                <a:ext uri="{FF2B5EF4-FFF2-40B4-BE49-F238E27FC236}">
                  <a16:creationId xmlns:a16="http://schemas.microsoft.com/office/drawing/2014/main" id="{F3890F09-51C2-4C45-98FA-8C70A7497E68}"/>
                </a:ext>
              </a:extLst>
            </p:cNvPr>
            <p:cNvSpPr txBox="1"/>
            <p:nvPr/>
          </p:nvSpPr>
          <p:spPr>
            <a:xfrm>
              <a:off x="6062733" y="4878062"/>
              <a:ext cx="365421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7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015D8F-DA58-4257-B2F4-A47D2F8F3535}"/>
              </a:ext>
            </a:extLst>
          </p:cNvPr>
          <p:cNvGrpSpPr/>
          <p:nvPr/>
        </p:nvGrpSpPr>
        <p:grpSpPr>
          <a:xfrm>
            <a:off x="8716944" y="4779701"/>
            <a:ext cx="720000" cy="724482"/>
            <a:chOff x="8252124" y="4779701"/>
            <a:chExt cx="720000" cy="72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53583D8-B4F5-4128-B794-8C57B7C250FC}"/>
                </a:ext>
              </a:extLst>
            </p:cNvPr>
            <p:cNvGrpSpPr/>
            <p:nvPr/>
          </p:nvGrpSpPr>
          <p:grpSpPr>
            <a:xfrm>
              <a:off x="8252124" y="4779701"/>
              <a:ext cx="720000" cy="720000"/>
              <a:chOff x="8252124" y="4779701"/>
              <a:chExt cx="720000" cy="720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C02537-6A63-42AB-AD3F-CAFA65E5DD99}"/>
                  </a:ext>
                </a:extLst>
              </p:cNvPr>
              <p:cNvSpPr/>
              <p:nvPr/>
            </p:nvSpPr>
            <p:spPr>
              <a:xfrm>
                <a:off x="8252124" y="4779701"/>
                <a:ext cx="720000" cy="720000"/>
              </a:xfrm>
              <a:prstGeom prst="ellipse">
                <a:avLst/>
              </a:prstGeom>
              <a:solidFill>
                <a:schemeClr val="bg2">
                  <a:lumMod val="7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17F25EC-32AE-4F59-A227-ADB0B9FDD317}"/>
                  </a:ext>
                </a:extLst>
              </p:cNvPr>
              <p:cNvSpPr/>
              <p:nvPr/>
            </p:nvSpPr>
            <p:spPr>
              <a:xfrm>
                <a:off x="8324124" y="4851701"/>
                <a:ext cx="576000" cy="576000"/>
              </a:xfrm>
              <a:prstGeom prst="ellipse">
                <a:avLst/>
              </a:prstGeom>
              <a:solidFill>
                <a:srgbClr val="BB2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GB" sz="1100"/>
              </a:p>
            </p:txBody>
          </p:sp>
        </p:grp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4FDE029D-1D33-43C2-AED3-79B1336BAA85}"/>
                </a:ext>
              </a:extLst>
            </p:cNvPr>
            <p:cNvSpPr txBox="1"/>
            <p:nvPr/>
          </p:nvSpPr>
          <p:spPr>
            <a:xfrm>
              <a:off x="8418804" y="4878062"/>
              <a:ext cx="386644" cy="52328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r-Latn-RS" sz="2800">
                  <a:solidFill>
                    <a:schemeClr val="bg1"/>
                  </a:solidFill>
                  <a:latin typeface="Bahnschrift" panose="020B0502040204020203" pitchFamily="34" charset="0"/>
                </a:rPr>
                <a:t>8</a:t>
              </a:r>
              <a:endParaRPr lang="en-GB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5613BF7-58EF-4F60-84E3-0CCBCC08C028}"/>
              </a:ext>
            </a:extLst>
          </p:cNvPr>
          <p:cNvSpPr/>
          <p:nvPr/>
        </p:nvSpPr>
        <p:spPr>
          <a:xfrm>
            <a:off x="0" y="484096"/>
            <a:ext cx="8794376" cy="77993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sr-Latn-RS" sz="3600">
                <a:solidFill>
                  <a:srgbClr val="58625A"/>
                </a:solidFill>
                <a:latin typeface="Bahnschrift" panose="020B0502040204020203" pitchFamily="34" charset="0"/>
              </a:rPr>
              <a:t>KITCHEN CONSTRUCTION SCHEDULE</a:t>
            </a:r>
            <a:endParaRPr lang="en-GB" sz="3600">
              <a:solidFill>
                <a:srgbClr val="58625A"/>
              </a:solidFill>
              <a:latin typeface="Bahnschrift" panose="020B0502040204020203" pitchFamily="34" charset="0"/>
            </a:endParaRPr>
          </a:p>
        </p:txBody>
      </p:sp>
      <p:sp>
        <p:nvSpPr>
          <p:cNvPr id="69" name="TextBox 84">
            <a:extLst>
              <a:ext uri="{FF2B5EF4-FFF2-40B4-BE49-F238E27FC236}">
                <a16:creationId xmlns:a16="http://schemas.microsoft.com/office/drawing/2014/main" id="{64B22A9E-4A92-4272-A6AA-E5F0163B2907}"/>
              </a:ext>
            </a:extLst>
          </p:cNvPr>
          <p:cNvSpPr txBox="1"/>
          <p:nvPr/>
        </p:nvSpPr>
        <p:spPr>
          <a:xfrm>
            <a:off x="9339989" y="7312988"/>
            <a:ext cx="1160628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b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TemplateLab.com</a:t>
            </a:r>
            <a:endParaRPr lang="en-GB" sz="900" b="1">
              <a:solidFill>
                <a:schemeClr val="bg1">
                  <a:lumMod val="50000"/>
                </a:schemeClr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0" name="Picture 69">
            <a:hlinkClick r:id="rId3"/>
            <a:extLst>
              <a:ext uri="{FF2B5EF4-FFF2-40B4-BE49-F238E27FC236}">
                <a16:creationId xmlns:a16="http://schemas.microsoft.com/office/drawing/2014/main" id="{ABA6ED98-8078-4418-BCAE-6D49722040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96" y="146327"/>
            <a:ext cx="1078614" cy="2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348</Words>
  <Application>Microsoft Office PowerPoint</Application>
  <PresentationFormat>Custom</PresentationFormat>
  <Paragraphs>217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Bratislav Milojevic | ELMED d.o.o.</dc:creator>
  <cp:lastModifiedBy>Bratislav Milojevic | ELMED d.o.o.</cp:lastModifiedBy>
  <cp:revision>6</cp:revision>
  <dcterms:created xsi:type="dcterms:W3CDTF">2022-03-12T10:08:50Z</dcterms:created>
  <dcterms:modified xsi:type="dcterms:W3CDTF">2022-03-18T11:24:54Z</dcterms:modified>
</cp:coreProperties>
</file>