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7556500" cy="10693400"/>
  <p:notesSz cx="6858000" cy="9144000"/>
  <p:embeddedFontLst>
    <p:embeddedFont>
      <p:font typeface="BDScript-Regular" panose="00000500000000000000" pitchFamily="2" charset="0"/>
      <p:italic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Hatton Medium" panose="00000600000000000000" pitchFamily="50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273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2039B8BB-0431-40B1-BAA8-D41FF5D0A0CD}"/>
              </a:ext>
            </a:extLst>
          </p:cNvPr>
          <p:cNvGrpSpPr/>
          <p:nvPr/>
        </p:nvGrpSpPr>
        <p:grpSpPr>
          <a:xfrm>
            <a:off x="0" y="0"/>
            <a:ext cx="7556500" cy="10315357"/>
            <a:chOff x="0" y="0"/>
            <a:chExt cx="7556500" cy="10315357"/>
          </a:xfrm>
        </p:grpSpPr>
        <p:grpSp>
          <p:nvGrpSpPr>
            <p:cNvPr id="2" name="Group 2"/>
            <p:cNvGrpSpPr/>
            <p:nvPr/>
          </p:nvGrpSpPr>
          <p:grpSpPr>
            <a:xfrm rot="5400000">
              <a:off x="3650091" y="-2033906"/>
              <a:ext cx="256317" cy="7556500"/>
              <a:chOff x="-1" y="2223855"/>
              <a:chExt cx="606369" cy="17876425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-1" y="2223855"/>
                <a:ext cx="606369" cy="17876425"/>
              </a:xfrm>
              <a:custGeom>
                <a:avLst/>
                <a:gdLst/>
                <a:ahLst/>
                <a:cxnLst/>
                <a:rect l="l" t="t" r="r" b="b"/>
                <a:pathLst>
                  <a:path w="543434" h="20100280">
                    <a:moveTo>
                      <a:pt x="0" y="0"/>
                    </a:moveTo>
                    <a:lnTo>
                      <a:pt x="543434" y="0"/>
                    </a:lnTo>
                    <a:lnTo>
                      <a:pt x="543434" y="20100280"/>
                    </a:lnTo>
                    <a:lnTo>
                      <a:pt x="0" y="20100280"/>
                    </a:lnTo>
                    <a:close/>
                  </a:path>
                </a:pathLst>
              </a:custGeom>
              <a:solidFill>
                <a:srgbClr val="E45757"/>
              </a:solidFill>
            </p:spPr>
          </p:sp>
        </p:grpSp>
        <p:grpSp>
          <p:nvGrpSpPr>
            <p:cNvPr id="4" name="Group 4"/>
            <p:cNvGrpSpPr/>
            <p:nvPr/>
          </p:nvGrpSpPr>
          <p:grpSpPr>
            <a:xfrm rot="5400000">
              <a:off x="2970157" y="-2970157"/>
              <a:ext cx="1616186" cy="7556500"/>
              <a:chOff x="806813" y="2408987"/>
              <a:chExt cx="3443817" cy="16101608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806813" y="2408987"/>
                <a:ext cx="3443817" cy="16101608"/>
              </a:xfrm>
              <a:custGeom>
                <a:avLst/>
                <a:gdLst/>
                <a:ahLst/>
                <a:cxnLst/>
                <a:rect l="l" t="t" r="r" b="b"/>
                <a:pathLst>
                  <a:path w="4250630" h="20100280">
                    <a:moveTo>
                      <a:pt x="0" y="0"/>
                    </a:moveTo>
                    <a:lnTo>
                      <a:pt x="4250630" y="0"/>
                    </a:lnTo>
                    <a:lnTo>
                      <a:pt x="4250630" y="20100280"/>
                    </a:lnTo>
                    <a:lnTo>
                      <a:pt x="0" y="20100280"/>
                    </a:lnTo>
                    <a:close/>
                  </a:path>
                </a:pathLst>
              </a:custGeom>
              <a:solidFill>
                <a:srgbClr val="E45757">
                  <a:alpha val="12941"/>
                </a:srgbClr>
              </a:solidFill>
            </p:spPr>
          </p:sp>
        </p:grpSp>
        <p:sp>
          <p:nvSpPr>
            <p:cNvPr id="6" name="AutoShape 6"/>
            <p:cNvSpPr/>
            <p:nvPr/>
          </p:nvSpPr>
          <p:spPr>
            <a:xfrm rot="5400000">
              <a:off x="-1209350" y="6076688"/>
              <a:ext cx="7522518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 rot="5400000">
              <a:off x="1251595" y="6071925"/>
              <a:ext cx="7512993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" name="AutoShape 8"/>
            <p:cNvSpPr/>
            <p:nvPr/>
          </p:nvSpPr>
          <p:spPr>
            <a:xfrm>
              <a:off x="283940" y="2904716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>
              <a:off x="283940" y="3337745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" name="AutoShape 10"/>
            <p:cNvSpPr/>
            <p:nvPr/>
          </p:nvSpPr>
          <p:spPr>
            <a:xfrm>
              <a:off x="283940" y="3770775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" name="AutoShape 11"/>
            <p:cNvSpPr/>
            <p:nvPr/>
          </p:nvSpPr>
          <p:spPr>
            <a:xfrm>
              <a:off x="283940" y="4203804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2" name="AutoShape 12"/>
            <p:cNvSpPr/>
            <p:nvPr/>
          </p:nvSpPr>
          <p:spPr>
            <a:xfrm>
              <a:off x="283940" y="4636833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3" name="AutoShape 13"/>
            <p:cNvSpPr/>
            <p:nvPr/>
          </p:nvSpPr>
          <p:spPr>
            <a:xfrm>
              <a:off x="283940" y="5069863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4" name="AutoShape 14"/>
            <p:cNvSpPr/>
            <p:nvPr/>
          </p:nvSpPr>
          <p:spPr>
            <a:xfrm>
              <a:off x="283940" y="5502892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5" name="AutoShape 15"/>
            <p:cNvSpPr/>
            <p:nvPr/>
          </p:nvSpPr>
          <p:spPr>
            <a:xfrm>
              <a:off x="283940" y="5935921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AutoShape 16"/>
            <p:cNvSpPr/>
            <p:nvPr/>
          </p:nvSpPr>
          <p:spPr>
            <a:xfrm>
              <a:off x="283940" y="6368950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7" name="AutoShape 17"/>
            <p:cNvSpPr/>
            <p:nvPr/>
          </p:nvSpPr>
          <p:spPr>
            <a:xfrm>
              <a:off x="283940" y="6801980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8" name="AutoShape 18"/>
            <p:cNvSpPr/>
            <p:nvPr/>
          </p:nvSpPr>
          <p:spPr>
            <a:xfrm>
              <a:off x="283940" y="7235009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9" name="AutoShape 19"/>
            <p:cNvSpPr/>
            <p:nvPr/>
          </p:nvSpPr>
          <p:spPr>
            <a:xfrm>
              <a:off x="283940" y="7668038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0" name="AutoShape 20"/>
            <p:cNvSpPr/>
            <p:nvPr/>
          </p:nvSpPr>
          <p:spPr>
            <a:xfrm>
              <a:off x="283940" y="8101067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" name="AutoShape 21"/>
            <p:cNvSpPr/>
            <p:nvPr/>
          </p:nvSpPr>
          <p:spPr>
            <a:xfrm>
              <a:off x="283940" y="8534097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2" name="AutoShape 22"/>
            <p:cNvSpPr/>
            <p:nvPr/>
          </p:nvSpPr>
          <p:spPr>
            <a:xfrm>
              <a:off x="283940" y="8967126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3" name="AutoShape 23"/>
            <p:cNvSpPr/>
            <p:nvPr/>
          </p:nvSpPr>
          <p:spPr>
            <a:xfrm>
              <a:off x="283940" y="9400155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4" name="AutoShape 24"/>
            <p:cNvSpPr/>
            <p:nvPr/>
          </p:nvSpPr>
          <p:spPr>
            <a:xfrm>
              <a:off x="283940" y="9833185"/>
              <a:ext cx="7000884" cy="0"/>
            </a:xfrm>
            <a:prstGeom prst="line">
              <a:avLst/>
            </a:prstGeom>
            <a:ln w="9525" cap="rnd">
              <a:solidFill>
                <a:srgbClr val="454547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58974" y="10093418"/>
              <a:ext cx="1059579" cy="221939"/>
            </a:xfrm>
            <a:prstGeom prst="rect">
              <a:avLst/>
            </a:prstGeom>
          </p:spPr>
        </p:pic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3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5819908" y="618774"/>
              <a:ext cx="1024404" cy="486592"/>
            </a:xfrm>
            <a:prstGeom prst="rect">
              <a:avLst/>
            </a:prstGeom>
          </p:spPr>
        </p:pic>
        <p:sp>
          <p:nvSpPr>
            <p:cNvPr id="27" name="TextBox 27"/>
            <p:cNvSpPr txBox="1"/>
            <p:nvPr/>
          </p:nvSpPr>
          <p:spPr>
            <a:xfrm>
              <a:off x="288321" y="2472226"/>
              <a:ext cx="2088519" cy="241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08"/>
                </a:lnSpc>
                <a:spcBef>
                  <a:spcPct val="0"/>
                </a:spcBef>
              </a:pPr>
              <a:r>
                <a:rPr lang="en-US" sz="1363" spc="136">
                  <a:solidFill>
                    <a:srgbClr val="454547"/>
                  </a:solidFill>
                  <a:latin typeface="Hatton Medium" panose="00000600000000000000" pitchFamily="50" charset="0"/>
                </a:rPr>
                <a:t>WEBSITE</a:t>
              </a: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2744504" y="2472226"/>
              <a:ext cx="2088519" cy="241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08"/>
                </a:lnSpc>
                <a:spcBef>
                  <a:spcPct val="0"/>
                </a:spcBef>
              </a:pPr>
              <a:r>
                <a:rPr lang="en-US" sz="1363" spc="136">
                  <a:solidFill>
                    <a:srgbClr val="454547"/>
                  </a:solidFill>
                  <a:latin typeface="Hatton Medium" panose="00000600000000000000" pitchFamily="50" charset="0"/>
                </a:rPr>
                <a:t>USERNAME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5200686" y="2472226"/>
              <a:ext cx="2088519" cy="241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08"/>
                </a:lnSpc>
                <a:spcBef>
                  <a:spcPct val="0"/>
                </a:spcBef>
              </a:pPr>
              <a:r>
                <a:rPr lang="en-US" sz="1363" spc="136">
                  <a:solidFill>
                    <a:srgbClr val="454547"/>
                  </a:solidFill>
                  <a:latin typeface="Hatton Medium" panose="00000600000000000000" pitchFamily="50" charset="0"/>
                </a:rPr>
                <a:t>PASSWORD 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324000" y="371992"/>
              <a:ext cx="5495908" cy="8656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000"/>
                </a:lnSpc>
                <a:spcBef>
                  <a:spcPct val="0"/>
                </a:spcBef>
              </a:pPr>
              <a:r>
                <a:rPr lang="en-US" sz="5000" dirty="0">
                  <a:solidFill>
                    <a:srgbClr val="E45757"/>
                  </a:solidFill>
                  <a:latin typeface="Hatton Medium" panose="00000600000000000000" pitchFamily="50" charset="0"/>
                </a:rPr>
                <a:t>PASSWORD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2203118" y="216873"/>
              <a:ext cx="4165932" cy="161582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2599"/>
                </a:lnSpc>
                <a:spcBef>
                  <a:spcPct val="0"/>
                </a:spcBef>
              </a:pPr>
              <a:r>
                <a:rPr lang="en-US" sz="9000" dirty="0">
                  <a:solidFill>
                    <a:srgbClr val="231916"/>
                  </a:solidFill>
                  <a:latin typeface="BDScript-Regular" panose="00000500000000000000" pitchFamily="2" charset="0"/>
                </a:rPr>
                <a:t>L </a:t>
              </a:r>
              <a:r>
                <a:rPr lang="en-US" sz="9000" dirty="0" err="1">
                  <a:solidFill>
                    <a:srgbClr val="231916"/>
                  </a:solidFill>
                  <a:latin typeface="BDScript-Regular" panose="00000500000000000000" pitchFamily="2" charset="0"/>
                </a:rPr>
                <a:t>l</a:t>
              </a:r>
              <a:r>
                <a:rPr lang="en-US" sz="9000" dirty="0">
                  <a:solidFill>
                    <a:srgbClr val="231916"/>
                  </a:solidFill>
                  <a:latin typeface="BDScript-Regular" panose="00000500000000000000" pitchFamily="2" charset="0"/>
                </a:rPr>
                <a:t> is 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Hatton Medium</vt:lpstr>
      <vt:lpstr>BDScript-Regular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 Tracker Template</dc:title>
  <cp:lastModifiedBy>Hương Tecpen</cp:lastModifiedBy>
  <cp:revision>6</cp:revision>
  <dcterms:created xsi:type="dcterms:W3CDTF">2006-08-16T00:00:00Z</dcterms:created>
  <dcterms:modified xsi:type="dcterms:W3CDTF">2022-04-09T18:03:40Z</dcterms:modified>
  <dc:identifier>DAE9Lvw-xm0</dc:identifier>
</cp:coreProperties>
</file>