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01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Cinzel Decorative" panose="00000500000000000000" pitchFamily="50" charset="0"/>
      <p:regular r:id="rId7"/>
    </p:embeddedFont>
    <p:embeddedFont>
      <p:font typeface="Libre Baskerville" panose="02000000000000000000" pitchFamily="2" charset="0"/>
      <p:regular r:id="rId8"/>
      <p:bold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6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DBE6B116-5C03-4B2E-A043-BA72D20E4497}"/>
              </a:ext>
            </a:extLst>
          </p:cNvPr>
          <p:cNvGrpSpPr/>
          <p:nvPr/>
        </p:nvGrpSpPr>
        <p:grpSpPr>
          <a:xfrm>
            <a:off x="773227" y="870379"/>
            <a:ext cx="6221927" cy="9190525"/>
            <a:chOff x="773227" y="870379"/>
            <a:chExt cx="6221927" cy="9190525"/>
          </a:xfrm>
        </p:grpSpPr>
        <p:sp>
          <p:nvSpPr>
            <p:cNvPr id="2" name="AutoShape 2"/>
            <p:cNvSpPr/>
            <p:nvPr/>
          </p:nvSpPr>
          <p:spPr>
            <a:xfrm>
              <a:off x="777240" y="2533558"/>
              <a:ext cx="2860702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3" name="AutoShape 3"/>
            <p:cNvSpPr/>
            <p:nvPr/>
          </p:nvSpPr>
          <p:spPr>
            <a:xfrm>
              <a:off x="775225" y="3011437"/>
              <a:ext cx="2862717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4" name="AutoShape 4"/>
            <p:cNvSpPr/>
            <p:nvPr/>
          </p:nvSpPr>
          <p:spPr>
            <a:xfrm>
              <a:off x="775217" y="3517891"/>
              <a:ext cx="286272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 rot="5715">
              <a:off x="773227" y="4011988"/>
              <a:ext cx="2864718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 rot="5731">
              <a:off x="781249" y="4870313"/>
              <a:ext cx="2856703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>
              <a:off x="779237" y="5345810"/>
              <a:ext cx="285870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8" name="AutoShape 8"/>
            <p:cNvSpPr/>
            <p:nvPr/>
          </p:nvSpPr>
          <p:spPr>
            <a:xfrm>
              <a:off x="779228" y="5852265"/>
              <a:ext cx="2858714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 rot="5723">
              <a:off x="777238" y="6346361"/>
              <a:ext cx="286070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0" name="AutoShape 10"/>
            <p:cNvSpPr/>
            <p:nvPr/>
          </p:nvSpPr>
          <p:spPr>
            <a:xfrm rot="5739">
              <a:off x="785261" y="7204686"/>
              <a:ext cx="2852683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1" name="AutoShape 11"/>
            <p:cNvSpPr/>
            <p:nvPr/>
          </p:nvSpPr>
          <p:spPr>
            <a:xfrm>
              <a:off x="783248" y="7680184"/>
              <a:ext cx="2854694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2" name="AutoShape 12"/>
            <p:cNvSpPr/>
            <p:nvPr/>
          </p:nvSpPr>
          <p:spPr>
            <a:xfrm rot="5735">
              <a:off x="783237" y="8189019"/>
              <a:ext cx="2854707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3" name="AutoShape 13"/>
            <p:cNvSpPr/>
            <p:nvPr/>
          </p:nvSpPr>
          <p:spPr>
            <a:xfrm rot="5731">
              <a:off x="781249" y="8680735"/>
              <a:ext cx="2856695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4" name="AutoShape 14"/>
            <p:cNvSpPr/>
            <p:nvPr/>
          </p:nvSpPr>
          <p:spPr>
            <a:xfrm>
              <a:off x="4134442" y="2533558"/>
              <a:ext cx="2860702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5" name="AutoShape 15"/>
            <p:cNvSpPr/>
            <p:nvPr/>
          </p:nvSpPr>
          <p:spPr>
            <a:xfrm>
              <a:off x="4132427" y="3011437"/>
              <a:ext cx="2862717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6" name="AutoShape 16"/>
            <p:cNvSpPr/>
            <p:nvPr/>
          </p:nvSpPr>
          <p:spPr>
            <a:xfrm>
              <a:off x="4132418" y="3517891"/>
              <a:ext cx="286272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7" name="AutoShape 17"/>
            <p:cNvSpPr/>
            <p:nvPr/>
          </p:nvSpPr>
          <p:spPr>
            <a:xfrm rot="5715">
              <a:off x="4130428" y="4011988"/>
              <a:ext cx="2864718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8" name="AutoShape 18"/>
            <p:cNvSpPr/>
            <p:nvPr/>
          </p:nvSpPr>
          <p:spPr>
            <a:xfrm rot="5731">
              <a:off x="4138451" y="4870313"/>
              <a:ext cx="2856703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9" name="AutoShape 19"/>
            <p:cNvSpPr/>
            <p:nvPr/>
          </p:nvSpPr>
          <p:spPr>
            <a:xfrm>
              <a:off x="4136439" y="5345810"/>
              <a:ext cx="285870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0" name="AutoShape 20"/>
            <p:cNvSpPr/>
            <p:nvPr/>
          </p:nvSpPr>
          <p:spPr>
            <a:xfrm>
              <a:off x="4136430" y="5852265"/>
              <a:ext cx="2858714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1" name="AutoShape 21"/>
            <p:cNvSpPr/>
            <p:nvPr/>
          </p:nvSpPr>
          <p:spPr>
            <a:xfrm rot="5723">
              <a:off x="4134440" y="6346361"/>
              <a:ext cx="2860706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2" name="AutoShape 22"/>
            <p:cNvSpPr/>
            <p:nvPr/>
          </p:nvSpPr>
          <p:spPr>
            <a:xfrm rot="5739">
              <a:off x="4142463" y="7204686"/>
              <a:ext cx="2852683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3" name="AutoShape 23"/>
            <p:cNvSpPr/>
            <p:nvPr/>
          </p:nvSpPr>
          <p:spPr>
            <a:xfrm>
              <a:off x="4140450" y="7680184"/>
              <a:ext cx="2854694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4" name="AutoShape 24"/>
            <p:cNvSpPr/>
            <p:nvPr/>
          </p:nvSpPr>
          <p:spPr>
            <a:xfrm rot="5735">
              <a:off x="4140439" y="8189019"/>
              <a:ext cx="2854707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25" name="AutoShape 25"/>
            <p:cNvSpPr/>
            <p:nvPr/>
          </p:nvSpPr>
          <p:spPr>
            <a:xfrm rot="5731">
              <a:off x="4138451" y="8680735"/>
              <a:ext cx="2856695" cy="0"/>
            </a:xfrm>
            <a:prstGeom prst="line">
              <a:avLst/>
            </a:prstGeom>
            <a:ln w="9525" cap="rnd">
              <a:solidFill>
                <a:srgbClr val="545454"/>
              </a:solidFill>
              <a:prstDash val="sysDash"/>
              <a:headEnd type="none" w="sm" len="sm"/>
              <a:tailEnd type="none" w="sm" len="sm"/>
            </a:ln>
          </p:spPr>
        </p:sp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2">
              <a:alphaModFix amt="3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308761" y="7421777"/>
              <a:ext cx="3024000" cy="2639127"/>
            </a:xfrm>
            <a:prstGeom prst="rect">
              <a:avLst/>
            </a:prstGeom>
          </p:spPr>
        </p:pic>
        <p:sp>
          <p:nvSpPr>
            <p:cNvPr id="27" name="TextBox 27"/>
            <p:cNvSpPr txBox="1"/>
            <p:nvPr/>
          </p:nvSpPr>
          <p:spPr>
            <a:xfrm>
              <a:off x="1015042" y="870379"/>
              <a:ext cx="5742317" cy="6229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08"/>
                </a:lnSpc>
              </a:pPr>
              <a:r>
                <a:rPr lang="en-US" sz="3649">
                  <a:solidFill>
                    <a:srgbClr val="545454"/>
                  </a:solidFill>
                  <a:latin typeface="Cinzel Decorative"/>
                </a:rPr>
                <a:t>Password BOOK</a:t>
              </a: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775225" y="2146307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787919" y="2618411"/>
              <a:ext cx="127318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787919" y="3109884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787919" y="3639431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sp>
          <p:nvSpPr>
            <p:cNvPr id="32" name="TextBox 32"/>
            <p:cNvSpPr txBox="1"/>
            <p:nvPr/>
          </p:nvSpPr>
          <p:spPr>
            <a:xfrm>
              <a:off x="779237" y="4480681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791931" y="4952784"/>
              <a:ext cx="1038516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791931" y="5444257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35" name="TextBox 35"/>
            <p:cNvSpPr txBox="1"/>
            <p:nvPr/>
          </p:nvSpPr>
          <p:spPr>
            <a:xfrm>
              <a:off x="791931" y="5973804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783248" y="6815054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795942" y="7287157"/>
              <a:ext cx="1265165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38" name="TextBox 38"/>
            <p:cNvSpPr txBox="1"/>
            <p:nvPr/>
          </p:nvSpPr>
          <p:spPr>
            <a:xfrm>
              <a:off x="795942" y="7778630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795942" y="8308177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4132427" y="2146307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4145121" y="2618411"/>
              <a:ext cx="127318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4145121" y="3109884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4145121" y="3639431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4136439" y="4480681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4149133" y="4952784"/>
              <a:ext cx="1269176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4149133" y="5444257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4149133" y="5973804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4140450" y="6815054"/>
              <a:ext cx="1277859" cy="2241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20"/>
                </a:lnSpc>
              </a:pPr>
              <a:r>
                <a:rPr lang="en-US" sz="1300">
                  <a:solidFill>
                    <a:srgbClr val="545454"/>
                  </a:solidFill>
                  <a:latin typeface="Libre Baskerville"/>
                </a:rPr>
                <a:t>Website :</a:t>
              </a: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4153144" y="7287157"/>
              <a:ext cx="12571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Username :</a:t>
              </a:r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4153144" y="7778630"/>
              <a:ext cx="1472148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Password :</a:t>
              </a: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4153144" y="8308177"/>
              <a:ext cx="1484842" cy="2406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960"/>
                </a:lnSpc>
              </a:pPr>
              <a:r>
                <a:rPr lang="en-US" sz="1400">
                  <a:solidFill>
                    <a:srgbClr val="545454"/>
                  </a:solidFill>
                  <a:latin typeface="Libre Baskerville"/>
                </a:rPr>
                <a:t>Note :</a:t>
              </a:r>
            </a:p>
          </p:txBody>
        </p:sp>
        <p:pic>
          <p:nvPicPr>
            <p:cNvPr id="52" name="Picture 5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744421" y="9714061"/>
              <a:ext cx="1059579" cy="2219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Libre Baskerville</vt:lpstr>
      <vt:lpstr>Calibri</vt:lpstr>
      <vt:lpstr>Arial</vt:lpstr>
      <vt:lpstr>Cinzel Decorative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 Tracker Template</dc:title>
  <dc:creator>Hương Tecpen</dc:creator>
  <cp:lastModifiedBy>Hương Tecpen</cp:lastModifiedBy>
  <cp:revision>5</cp:revision>
  <dcterms:created xsi:type="dcterms:W3CDTF">2006-08-16T00:00:00Z</dcterms:created>
  <dcterms:modified xsi:type="dcterms:W3CDTF">2022-04-09T17:51:53Z</dcterms:modified>
  <dc:identifier>DAE9Lvw-xm0</dc:identifier>
</cp:coreProperties>
</file>