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egu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01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2DA3B4E7-088E-4A68-A8CF-A303B45F2BD9}"/>
              </a:ext>
            </a:extLst>
          </p:cNvPr>
          <p:cNvGrpSpPr/>
          <p:nvPr/>
        </p:nvGrpSpPr>
        <p:grpSpPr>
          <a:xfrm>
            <a:off x="-2219288" y="-2125292"/>
            <a:ext cx="12028395" cy="13163748"/>
            <a:chOff x="-2219288" y="-2125292"/>
            <a:chExt cx="12028395" cy="13163748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095193" y="-2125292"/>
              <a:ext cx="4713914" cy="3685423"/>
            </a:xfrm>
            <a:prstGeom prst="rect">
              <a:avLst/>
            </a:prstGeom>
          </p:spPr>
        </p:pic>
        <p:grpSp>
          <p:nvGrpSpPr>
            <p:cNvPr id="3" name="Group 3"/>
            <p:cNvGrpSpPr/>
            <p:nvPr/>
          </p:nvGrpSpPr>
          <p:grpSpPr>
            <a:xfrm>
              <a:off x="466105" y="5812463"/>
              <a:ext cx="3205895" cy="1736554"/>
              <a:chOff x="0" y="0"/>
              <a:chExt cx="4274526" cy="2315405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0" y="0"/>
                <a:ext cx="4274526" cy="2315405"/>
                <a:chOff x="0" y="0"/>
                <a:chExt cx="8187605" cy="4435023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-1" y="0"/>
                  <a:ext cx="8195264" cy="443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264" h="4435023">
                      <a:moveTo>
                        <a:pt x="7688825" y="4418104"/>
                      </a:moveTo>
                      <a:cubicBezTo>
                        <a:pt x="7688825" y="4418104"/>
                        <a:pt x="7451829" y="4408135"/>
                        <a:pt x="7089690" y="4421579"/>
                      </a:cubicBezTo>
                      <a:cubicBezTo>
                        <a:pt x="6727552" y="4435023"/>
                        <a:pt x="490924" y="4435023"/>
                        <a:pt x="490924" y="4435023"/>
                      </a:cubicBezTo>
                      <a:cubicBezTo>
                        <a:pt x="245502" y="4435023"/>
                        <a:pt x="32509" y="4337755"/>
                        <a:pt x="31032" y="4177641"/>
                      </a:cubicBezTo>
                      <a:cubicBezTo>
                        <a:pt x="31032" y="4177641"/>
                        <a:pt x="0" y="2666688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7642276" y="0"/>
                        <a:pt x="7642276" y="0"/>
                      </a:cubicBezTo>
                      <a:cubicBezTo>
                        <a:pt x="7954178" y="0"/>
                        <a:pt x="8187606" y="101069"/>
                        <a:pt x="8179748" y="303616"/>
                      </a:cubicBezTo>
                      <a:cubicBezTo>
                        <a:pt x="8179748" y="303616"/>
                        <a:pt x="8177753" y="2483471"/>
                        <a:pt x="8186508" y="3478054"/>
                      </a:cubicBezTo>
                      <a:cubicBezTo>
                        <a:pt x="8195264" y="3771355"/>
                        <a:pt x="8148716" y="4104427"/>
                        <a:pt x="8148716" y="4104427"/>
                      </a:cubicBezTo>
                      <a:cubicBezTo>
                        <a:pt x="8145750" y="4284452"/>
                        <a:pt x="7934247" y="4418104"/>
                        <a:pt x="7688825" y="4418104"/>
                      </a:cubicBezTo>
                      <a:close/>
                    </a:path>
                  </a:pathLst>
                </a:custGeom>
                <a:solidFill>
                  <a:srgbClr val="DAE1E1"/>
                </a:solidFill>
              </p:spPr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468688" y="121384"/>
                <a:ext cx="3337151" cy="1920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WEB: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USERNAME: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PASSWORD: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NOTE:</a:t>
                </a: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888000" y="5812463"/>
              <a:ext cx="3205895" cy="1736554"/>
              <a:chOff x="0" y="0"/>
              <a:chExt cx="4274526" cy="2315405"/>
            </a:xfrm>
          </p:grpSpPr>
          <p:grpSp>
            <p:nvGrpSpPr>
              <p:cNvPr id="8" name="Group 8"/>
              <p:cNvGrpSpPr/>
              <p:nvPr/>
            </p:nvGrpSpPr>
            <p:grpSpPr>
              <a:xfrm>
                <a:off x="0" y="0"/>
                <a:ext cx="4274526" cy="2315405"/>
                <a:chOff x="0" y="0"/>
                <a:chExt cx="8187605" cy="4435023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-1" y="0"/>
                  <a:ext cx="8195264" cy="443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264" h="4435023">
                      <a:moveTo>
                        <a:pt x="7688825" y="4418104"/>
                      </a:moveTo>
                      <a:cubicBezTo>
                        <a:pt x="7688825" y="4418104"/>
                        <a:pt x="7451829" y="4408135"/>
                        <a:pt x="7089690" y="4421579"/>
                      </a:cubicBezTo>
                      <a:cubicBezTo>
                        <a:pt x="6727552" y="4435023"/>
                        <a:pt x="490924" y="4435023"/>
                        <a:pt x="490924" y="4435023"/>
                      </a:cubicBezTo>
                      <a:cubicBezTo>
                        <a:pt x="245502" y="4435023"/>
                        <a:pt x="32509" y="4337755"/>
                        <a:pt x="31032" y="4177641"/>
                      </a:cubicBezTo>
                      <a:cubicBezTo>
                        <a:pt x="31032" y="4177641"/>
                        <a:pt x="0" y="2666688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7642276" y="0"/>
                        <a:pt x="7642276" y="0"/>
                      </a:cubicBezTo>
                      <a:cubicBezTo>
                        <a:pt x="7954178" y="0"/>
                        <a:pt x="8187606" y="101069"/>
                        <a:pt x="8179748" y="303616"/>
                      </a:cubicBezTo>
                      <a:cubicBezTo>
                        <a:pt x="8179748" y="303616"/>
                        <a:pt x="8177753" y="2483471"/>
                        <a:pt x="8186508" y="3478054"/>
                      </a:cubicBezTo>
                      <a:cubicBezTo>
                        <a:pt x="8195264" y="3771355"/>
                        <a:pt x="8148716" y="4104427"/>
                        <a:pt x="8148716" y="4104427"/>
                      </a:cubicBezTo>
                      <a:cubicBezTo>
                        <a:pt x="8145750" y="4284452"/>
                        <a:pt x="7934247" y="4418104"/>
                        <a:pt x="7688825" y="4418104"/>
                      </a:cubicBezTo>
                      <a:close/>
                    </a:path>
                  </a:pathLst>
                </a:custGeom>
                <a:solidFill>
                  <a:srgbClr val="DAE1C3"/>
                </a:solidFill>
              </p:spPr>
            </p:sp>
          </p:grpSp>
          <p:sp>
            <p:nvSpPr>
              <p:cNvPr id="10" name="TextBox 10"/>
              <p:cNvSpPr txBox="1"/>
              <p:nvPr/>
            </p:nvSpPr>
            <p:spPr>
              <a:xfrm>
                <a:off x="468688" y="121384"/>
                <a:ext cx="3337151" cy="1920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WEB: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USERNAME: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PASSWORD: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NOTE: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466105" y="7782489"/>
              <a:ext cx="3205895" cy="1736554"/>
              <a:chOff x="0" y="0"/>
              <a:chExt cx="4274526" cy="2315405"/>
            </a:xfrm>
          </p:grpSpPr>
          <p:grpSp>
            <p:nvGrpSpPr>
              <p:cNvPr id="12" name="Group 12"/>
              <p:cNvGrpSpPr/>
              <p:nvPr/>
            </p:nvGrpSpPr>
            <p:grpSpPr>
              <a:xfrm>
                <a:off x="0" y="0"/>
                <a:ext cx="4274526" cy="2315405"/>
                <a:chOff x="0" y="0"/>
                <a:chExt cx="8187605" cy="4435023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-1" y="0"/>
                  <a:ext cx="8195264" cy="443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264" h="4435023">
                      <a:moveTo>
                        <a:pt x="7688825" y="4418104"/>
                      </a:moveTo>
                      <a:cubicBezTo>
                        <a:pt x="7688825" y="4418104"/>
                        <a:pt x="7451829" y="4408135"/>
                        <a:pt x="7089690" y="4421579"/>
                      </a:cubicBezTo>
                      <a:cubicBezTo>
                        <a:pt x="6727552" y="4435023"/>
                        <a:pt x="490924" y="4435023"/>
                        <a:pt x="490924" y="4435023"/>
                      </a:cubicBezTo>
                      <a:cubicBezTo>
                        <a:pt x="245502" y="4435023"/>
                        <a:pt x="32509" y="4337755"/>
                        <a:pt x="31032" y="4177641"/>
                      </a:cubicBezTo>
                      <a:cubicBezTo>
                        <a:pt x="31032" y="4177641"/>
                        <a:pt x="0" y="2666688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7642276" y="0"/>
                        <a:pt x="7642276" y="0"/>
                      </a:cubicBezTo>
                      <a:cubicBezTo>
                        <a:pt x="7954178" y="0"/>
                        <a:pt x="8187606" y="101069"/>
                        <a:pt x="8179748" y="303616"/>
                      </a:cubicBezTo>
                      <a:cubicBezTo>
                        <a:pt x="8179748" y="303616"/>
                        <a:pt x="8177753" y="2483471"/>
                        <a:pt x="8186508" y="3478054"/>
                      </a:cubicBezTo>
                      <a:cubicBezTo>
                        <a:pt x="8195264" y="3771355"/>
                        <a:pt x="8148716" y="4104427"/>
                        <a:pt x="8148716" y="4104427"/>
                      </a:cubicBezTo>
                      <a:cubicBezTo>
                        <a:pt x="8145750" y="4284452"/>
                        <a:pt x="7934247" y="4418104"/>
                        <a:pt x="7688825" y="4418104"/>
                      </a:cubicBezTo>
                      <a:close/>
                    </a:path>
                  </a:pathLst>
                </a:custGeom>
                <a:solidFill>
                  <a:srgbClr val="C7D2AA"/>
                </a:solidFill>
              </p:spPr>
            </p:sp>
          </p:grpSp>
          <p:sp>
            <p:nvSpPr>
              <p:cNvPr id="14" name="TextBox 14"/>
              <p:cNvSpPr txBox="1"/>
              <p:nvPr/>
            </p:nvSpPr>
            <p:spPr>
              <a:xfrm>
                <a:off x="468688" y="121384"/>
                <a:ext cx="3337151" cy="1920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WEB: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USERNAME: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PASSWORD: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NOTE: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888000" y="7782489"/>
              <a:ext cx="3205895" cy="1736554"/>
              <a:chOff x="0" y="0"/>
              <a:chExt cx="4274526" cy="2315405"/>
            </a:xfrm>
          </p:grpSpPr>
          <p:grpSp>
            <p:nvGrpSpPr>
              <p:cNvPr id="16" name="Group 16"/>
              <p:cNvGrpSpPr/>
              <p:nvPr/>
            </p:nvGrpSpPr>
            <p:grpSpPr>
              <a:xfrm>
                <a:off x="0" y="0"/>
                <a:ext cx="4274526" cy="2315405"/>
                <a:chOff x="0" y="0"/>
                <a:chExt cx="8187605" cy="4435023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-1" y="0"/>
                  <a:ext cx="8195264" cy="443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264" h="4435023">
                      <a:moveTo>
                        <a:pt x="7688825" y="4418104"/>
                      </a:moveTo>
                      <a:cubicBezTo>
                        <a:pt x="7688825" y="4418104"/>
                        <a:pt x="7451829" y="4408135"/>
                        <a:pt x="7089690" y="4421579"/>
                      </a:cubicBezTo>
                      <a:cubicBezTo>
                        <a:pt x="6727552" y="4435023"/>
                        <a:pt x="490924" y="4435023"/>
                        <a:pt x="490924" y="4435023"/>
                      </a:cubicBezTo>
                      <a:cubicBezTo>
                        <a:pt x="245502" y="4435023"/>
                        <a:pt x="32509" y="4337755"/>
                        <a:pt x="31032" y="4177641"/>
                      </a:cubicBezTo>
                      <a:cubicBezTo>
                        <a:pt x="31032" y="4177641"/>
                        <a:pt x="0" y="2666688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7642276" y="0"/>
                        <a:pt x="7642276" y="0"/>
                      </a:cubicBezTo>
                      <a:cubicBezTo>
                        <a:pt x="7954178" y="0"/>
                        <a:pt x="8187606" y="101069"/>
                        <a:pt x="8179748" y="303616"/>
                      </a:cubicBezTo>
                      <a:cubicBezTo>
                        <a:pt x="8179748" y="303616"/>
                        <a:pt x="8177753" y="2483471"/>
                        <a:pt x="8186508" y="3478054"/>
                      </a:cubicBezTo>
                      <a:cubicBezTo>
                        <a:pt x="8195264" y="3771355"/>
                        <a:pt x="8148716" y="4104427"/>
                        <a:pt x="8148716" y="4104427"/>
                      </a:cubicBezTo>
                      <a:cubicBezTo>
                        <a:pt x="8145750" y="4284452"/>
                        <a:pt x="7934247" y="4418104"/>
                        <a:pt x="7688825" y="4418104"/>
                      </a:cubicBezTo>
                      <a:close/>
                    </a:path>
                  </a:pathLst>
                </a:custGeom>
                <a:solidFill>
                  <a:srgbClr val="E4DCC3"/>
                </a:solidFill>
              </p:spPr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468688" y="121384"/>
                <a:ext cx="3337151" cy="1920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WEB: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USERNAME: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PASSWORD: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NOTE:</a:t>
                </a:r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608085" y="9285216"/>
              <a:ext cx="3752069" cy="175324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535215">
              <a:off x="4443918" y="9521816"/>
              <a:ext cx="328335" cy="82836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916312">
              <a:off x="587664" y="1179123"/>
              <a:ext cx="336673" cy="762016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1002543" y="822675"/>
              <a:ext cx="5554914" cy="53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99"/>
                </a:lnSpc>
              </a:pPr>
              <a:r>
                <a:rPr lang="en-US" sz="3999" spc="-231">
                  <a:solidFill>
                    <a:srgbClr val="403C38"/>
                  </a:solidFill>
                  <a:latin typeface="Gaegu Bold"/>
                </a:rPr>
                <a:t>CUTE PASSWORD KEEPER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466105" y="1872413"/>
              <a:ext cx="3205895" cy="1736554"/>
              <a:chOff x="0" y="0"/>
              <a:chExt cx="4274526" cy="2315405"/>
            </a:xfrm>
          </p:grpSpPr>
          <p:grpSp>
            <p:nvGrpSpPr>
              <p:cNvPr id="24" name="Group 24"/>
              <p:cNvGrpSpPr/>
              <p:nvPr/>
            </p:nvGrpSpPr>
            <p:grpSpPr>
              <a:xfrm>
                <a:off x="0" y="0"/>
                <a:ext cx="4274526" cy="2315405"/>
                <a:chOff x="0" y="0"/>
                <a:chExt cx="8187605" cy="4435023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-1" y="0"/>
                  <a:ext cx="8195264" cy="443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264" h="4435023">
                      <a:moveTo>
                        <a:pt x="7688825" y="4418104"/>
                      </a:moveTo>
                      <a:cubicBezTo>
                        <a:pt x="7688825" y="4418104"/>
                        <a:pt x="7451829" y="4408135"/>
                        <a:pt x="7089690" y="4421579"/>
                      </a:cubicBezTo>
                      <a:cubicBezTo>
                        <a:pt x="6727552" y="4435023"/>
                        <a:pt x="490924" y="4435023"/>
                        <a:pt x="490924" y="4435023"/>
                      </a:cubicBezTo>
                      <a:cubicBezTo>
                        <a:pt x="245502" y="4435023"/>
                        <a:pt x="32509" y="4337755"/>
                        <a:pt x="31032" y="4177641"/>
                      </a:cubicBezTo>
                      <a:cubicBezTo>
                        <a:pt x="31032" y="4177641"/>
                        <a:pt x="0" y="2666688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7642276" y="0"/>
                        <a:pt x="7642276" y="0"/>
                      </a:cubicBezTo>
                      <a:cubicBezTo>
                        <a:pt x="7954178" y="0"/>
                        <a:pt x="8187606" y="101069"/>
                        <a:pt x="8179748" y="303616"/>
                      </a:cubicBezTo>
                      <a:cubicBezTo>
                        <a:pt x="8179748" y="303616"/>
                        <a:pt x="8177753" y="2483471"/>
                        <a:pt x="8186508" y="3478054"/>
                      </a:cubicBezTo>
                      <a:cubicBezTo>
                        <a:pt x="8195264" y="3771355"/>
                        <a:pt x="8148716" y="4104427"/>
                        <a:pt x="8148716" y="4104427"/>
                      </a:cubicBezTo>
                      <a:cubicBezTo>
                        <a:pt x="8145750" y="4284452"/>
                        <a:pt x="7934247" y="4418104"/>
                        <a:pt x="7688825" y="4418104"/>
                      </a:cubicBezTo>
                      <a:close/>
                    </a:path>
                  </a:pathLst>
                </a:custGeom>
                <a:solidFill>
                  <a:srgbClr val="DAE1C3"/>
                </a:solidFill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468688" y="121384"/>
                <a:ext cx="3337151" cy="1920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WEB: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USERNAME: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PASSWORD: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NOTE:</a:t>
                </a:r>
              </a:p>
            </p:txBody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2219288" y="2724178"/>
              <a:ext cx="3221831" cy="1095423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2535215">
              <a:off x="982544" y="336991"/>
              <a:ext cx="244747" cy="617480"/>
            </a:xfrm>
            <a:prstGeom prst="rect">
              <a:avLst/>
            </a:prstGeom>
          </p:spPr>
        </p:pic>
        <p:grpSp>
          <p:nvGrpSpPr>
            <p:cNvPr id="29" name="Group 29"/>
            <p:cNvGrpSpPr/>
            <p:nvPr/>
          </p:nvGrpSpPr>
          <p:grpSpPr>
            <a:xfrm>
              <a:off x="3888000" y="1872413"/>
              <a:ext cx="3205895" cy="1736554"/>
              <a:chOff x="0" y="0"/>
              <a:chExt cx="4274526" cy="2315405"/>
            </a:xfrm>
          </p:grpSpPr>
          <p:grpSp>
            <p:nvGrpSpPr>
              <p:cNvPr id="30" name="Group 30"/>
              <p:cNvGrpSpPr/>
              <p:nvPr/>
            </p:nvGrpSpPr>
            <p:grpSpPr>
              <a:xfrm>
                <a:off x="0" y="0"/>
                <a:ext cx="4274526" cy="2315405"/>
                <a:chOff x="0" y="0"/>
                <a:chExt cx="8187605" cy="4435023"/>
              </a:xfrm>
            </p:grpSpPr>
            <p:sp>
              <p:nvSpPr>
                <p:cNvPr id="31" name="Freeform 31"/>
                <p:cNvSpPr/>
                <p:nvPr/>
              </p:nvSpPr>
              <p:spPr>
                <a:xfrm>
                  <a:off x="-1" y="0"/>
                  <a:ext cx="8195264" cy="443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264" h="4435023">
                      <a:moveTo>
                        <a:pt x="7688825" y="4418104"/>
                      </a:moveTo>
                      <a:cubicBezTo>
                        <a:pt x="7688825" y="4418104"/>
                        <a:pt x="7451829" y="4408135"/>
                        <a:pt x="7089690" y="4421579"/>
                      </a:cubicBezTo>
                      <a:cubicBezTo>
                        <a:pt x="6727552" y="4435023"/>
                        <a:pt x="490924" y="4435023"/>
                        <a:pt x="490924" y="4435023"/>
                      </a:cubicBezTo>
                      <a:cubicBezTo>
                        <a:pt x="245502" y="4435023"/>
                        <a:pt x="32509" y="4337755"/>
                        <a:pt x="31032" y="4177641"/>
                      </a:cubicBezTo>
                      <a:cubicBezTo>
                        <a:pt x="31032" y="4177641"/>
                        <a:pt x="0" y="2666688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7642276" y="0"/>
                        <a:pt x="7642276" y="0"/>
                      </a:cubicBezTo>
                      <a:cubicBezTo>
                        <a:pt x="7954178" y="0"/>
                        <a:pt x="8187606" y="101069"/>
                        <a:pt x="8179748" y="303616"/>
                      </a:cubicBezTo>
                      <a:cubicBezTo>
                        <a:pt x="8179748" y="303616"/>
                        <a:pt x="8177753" y="2483471"/>
                        <a:pt x="8186508" y="3478054"/>
                      </a:cubicBezTo>
                      <a:cubicBezTo>
                        <a:pt x="8195264" y="3771355"/>
                        <a:pt x="8148716" y="4104427"/>
                        <a:pt x="8148716" y="4104427"/>
                      </a:cubicBezTo>
                      <a:cubicBezTo>
                        <a:pt x="8145750" y="4284452"/>
                        <a:pt x="7934247" y="4418104"/>
                        <a:pt x="7688825" y="4418104"/>
                      </a:cubicBezTo>
                      <a:close/>
                    </a:path>
                  </a:pathLst>
                </a:custGeom>
                <a:solidFill>
                  <a:srgbClr val="DAE1E1"/>
                </a:solidFill>
              </p:spPr>
            </p:sp>
          </p:grpSp>
          <p:sp>
            <p:nvSpPr>
              <p:cNvPr id="32" name="TextBox 32"/>
              <p:cNvSpPr txBox="1"/>
              <p:nvPr/>
            </p:nvSpPr>
            <p:spPr>
              <a:xfrm>
                <a:off x="468688" y="121384"/>
                <a:ext cx="3337151" cy="1920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WEB: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USERNAME: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PASSWORD: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NOTE:</a:t>
                </a: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466105" y="3842438"/>
              <a:ext cx="3205895" cy="1736554"/>
              <a:chOff x="0" y="0"/>
              <a:chExt cx="4274526" cy="2315405"/>
            </a:xfrm>
          </p:grpSpPr>
          <p:grpSp>
            <p:nvGrpSpPr>
              <p:cNvPr id="34" name="Group 34"/>
              <p:cNvGrpSpPr/>
              <p:nvPr/>
            </p:nvGrpSpPr>
            <p:grpSpPr>
              <a:xfrm>
                <a:off x="0" y="0"/>
                <a:ext cx="4274526" cy="2315405"/>
                <a:chOff x="0" y="0"/>
                <a:chExt cx="8187605" cy="4435023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-1" y="0"/>
                  <a:ext cx="8195264" cy="443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264" h="4435023">
                      <a:moveTo>
                        <a:pt x="7688825" y="4418104"/>
                      </a:moveTo>
                      <a:cubicBezTo>
                        <a:pt x="7688825" y="4418104"/>
                        <a:pt x="7451829" y="4408135"/>
                        <a:pt x="7089690" y="4421579"/>
                      </a:cubicBezTo>
                      <a:cubicBezTo>
                        <a:pt x="6727552" y="4435023"/>
                        <a:pt x="490924" y="4435023"/>
                        <a:pt x="490924" y="4435023"/>
                      </a:cubicBezTo>
                      <a:cubicBezTo>
                        <a:pt x="245502" y="4435023"/>
                        <a:pt x="32509" y="4337755"/>
                        <a:pt x="31032" y="4177641"/>
                      </a:cubicBezTo>
                      <a:cubicBezTo>
                        <a:pt x="31032" y="4177641"/>
                        <a:pt x="0" y="2666688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7642276" y="0"/>
                        <a:pt x="7642276" y="0"/>
                      </a:cubicBezTo>
                      <a:cubicBezTo>
                        <a:pt x="7954178" y="0"/>
                        <a:pt x="8187606" y="101069"/>
                        <a:pt x="8179748" y="303616"/>
                      </a:cubicBezTo>
                      <a:cubicBezTo>
                        <a:pt x="8179748" y="303616"/>
                        <a:pt x="8177753" y="2483471"/>
                        <a:pt x="8186508" y="3478054"/>
                      </a:cubicBezTo>
                      <a:cubicBezTo>
                        <a:pt x="8195264" y="3771355"/>
                        <a:pt x="8148716" y="4104427"/>
                        <a:pt x="8148716" y="4104427"/>
                      </a:cubicBezTo>
                      <a:cubicBezTo>
                        <a:pt x="8145750" y="4284452"/>
                        <a:pt x="7934247" y="4418104"/>
                        <a:pt x="7688825" y="4418104"/>
                      </a:cubicBezTo>
                      <a:close/>
                    </a:path>
                  </a:pathLst>
                </a:custGeom>
                <a:solidFill>
                  <a:srgbClr val="E4DCC3"/>
                </a:solidFill>
              </p:spPr>
            </p:sp>
          </p:grpSp>
          <p:sp>
            <p:nvSpPr>
              <p:cNvPr id="36" name="TextBox 36"/>
              <p:cNvSpPr txBox="1"/>
              <p:nvPr/>
            </p:nvSpPr>
            <p:spPr>
              <a:xfrm>
                <a:off x="468688" y="121384"/>
                <a:ext cx="3337151" cy="1920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WEB: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USERNAME: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PASSWORD: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NOTE:</a:t>
                </a: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3888000" y="3842438"/>
              <a:ext cx="3205895" cy="1736554"/>
              <a:chOff x="0" y="0"/>
              <a:chExt cx="4274526" cy="2315405"/>
            </a:xfrm>
          </p:grpSpPr>
          <p:grpSp>
            <p:nvGrpSpPr>
              <p:cNvPr id="38" name="Group 38"/>
              <p:cNvGrpSpPr/>
              <p:nvPr/>
            </p:nvGrpSpPr>
            <p:grpSpPr>
              <a:xfrm>
                <a:off x="0" y="0"/>
                <a:ext cx="4274526" cy="2315405"/>
                <a:chOff x="0" y="0"/>
                <a:chExt cx="8187605" cy="4435023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-1" y="0"/>
                  <a:ext cx="8195264" cy="443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5264" h="4435023">
                      <a:moveTo>
                        <a:pt x="7688825" y="4418104"/>
                      </a:moveTo>
                      <a:cubicBezTo>
                        <a:pt x="7688825" y="4418104"/>
                        <a:pt x="7451829" y="4408135"/>
                        <a:pt x="7089690" y="4421579"/>
                      </a:cubicBezTo>
                      <a:cubicBezTo>
                        <a:pt x="6727552" y="4435023"/>
                        <a:pt x="490924" y="4435023"/>
                        <a:pt x="490924" y="4435023"/>
                      </a:cubicBezTo>
                      <a:cubicBezTo>
                        <a:pt x="245502" y="4435023"/>
                        <a:pt x="32509" y="4337755"/>
                        <a:pt x="31032" y="4177641"/>
                      </a:cubicBezTo>
                      <a:cubicBezTo>
                        <a:pt x="31032" y="4177641"/>
                        <a:pt x="0" y="2666688"/>
                        <a:pt x="0" y="606979"/>
                      </a:cubicBezTo>
                      <a:cubicBezTo>
                        <a:pt x="0" y="392820"/>
                        <a:pt x="15517" y="249246"/>
                        <a:pt x="15517" y="249246"/>
                      </a:cubicBezTo>
                      <a:cubicBezTo>
                        <a:pt x="15518" y="120578"/>
                        <a:pt x="1" y="0"/>
                        <a:pt x="459892" y="8134"/>
                      </a:cubicBezTo>
                      <a:cubicBezTo>
                        <a:pt x="459892" y="8134"/>
                        <a:pt x="1144663" y="28433"/>
                        <a:pt x="1627778" y="20834"/>
                      </a:cubicBezTo>
                      <a:cubicBezTo>
                        <a:pt x="2144992" y="12700"/>
                        <a:pt x="7642276" y="0"/>
                        <a:pt x="7642276" y="0"/>
                      </a:cubicBezTo>
                      <a:cubicBezTo>
                        <a:pt x="7954178" y="0"/>
                        <a:pt x="8187606" y="101069"/>
                        <a:pt x="8179748" y="303616"/>
                      </a:cubicBezTo>
                      <a:cubicBezTo>
                        <a:pt x="8179748" y="303616"/>
                        <a:pt x="8177753" y="2483471"/>
                        <a:pt x="8186508" y="3478054"/>
                      </a:cubicBezTo>
                      <a:cubicBezTo>
                        <a:pt x="8195264" y="3771355"/>
                        <a:pt x="8148716" y="4104427"/>
                        <a:pt x="8148716" y="4104427"/>
                      </a:cubicBezTo>
                      <a:cubicBezTo>
                        <a:pt x="8145750" y="4284452"/>
                        <a:pt x="7934247" y="4418104"/>
                        <a:pt x="7688825" y="4418104"/>
                      </a:cubicBezTo>
                      <a:close/>
                    </a:path>
                  </a:pathLst>
                </a:custGeom>
                <a:solidFill>
                  <a:srgbClr val="C7D2AA"/>
                </a:solidFill>
              </p:spPr>
            </p:sp>
          </p:grpSp>
          <p:sp>
            <p:nvSpPr>
              <p:cNvPr id="40" name="TextBox 40"/>
              <p:cNvSpPr txBox="1"/>
              <p:nvPr/>
            </p:nvSpPr>
            <p:spPr>
              <a:xfrm>
                <a:off x="468688" y="121384"/>
                <a:ext cx="3337151" cy="1920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WEB: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USERNAME: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PASSWORD:</a:t>
                </a:r>
              </a:p>
              <a:p>
                <a:pPr>
                  <a:lnSpc>
                    <a:spcPts val="2940"/>
                  </a:lnSpc>
                </a:pPr>
                <a:r>
                  <a:rPr lang="en-US" sz="1400">
                    <a:solidFill>
                      <a:srgbClr val="403C38"/>
                    </a:solidFill>
                    <a:latin typeface="Gaegu Bold"/>
                  </a:rPr>
                  <a:t>NOTE:</a:t>
                </a:r>
              </a:p>
            </p:txBody>
          </p:sp>
        </p:grpSp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806738" y="9972000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Gaegu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Password Tracker Template</dc:title>
  <dc:creator>Hương Tecpen</dc:creator>
  <cp:lastModifiedBy>Hương Tecpen</cp:lastModifiedBy>
  <cp:revision>5</cp:revision>
  <dcterms:created xsi:type="dcterms:W3CDTF">2006-08-16T00:00:00Z</dcterms:created>
  <dcterms:modified xsi:type="dcterms:W3CDTF">2022-04-09T17:57:53Z</dcterms:modified>
  <dc:identifier>DAE9Lvw-xm0</dc:identifier>
</cp:coreProperties>
</file>