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9" r:id="rId2"/>
  </p:sldIdLst>
  <p:sldSz cx="15113000" cy="213741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9E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24" d="100"/>
          <a:sy n="24" d="100"/>
        </p:scale>
        <p:origin x="1997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9E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67124C93-908F-4194-A008-2292E5515748}"/>
              </a:ext>
            </a:extLst>
          </p:cNvPr>
          <p:cNvGrpSpPr/>
          <p:nvPr/>
        </p:nvGrpSpPr>
        <p:grpSpPr>
          <a:xfrm>
            <a:off x="1259490" y="1531050"/>
            <a:ext cx="12601020" cy="18340950"/>
            <a:chOff x="1259490" y="1531050"/>
            <a:chExt cx="12601020" cy="18340950"/>
          </a:xfrm>
        </p:grpSpPr>
        <p:grpSp>
          <p:nvGrpSpPr>
            <p:cNvPr id="2" name="Group 2"/>
            <p:cNvGrpSpPr/>
            <p:nvPr/>
          </p:nvGrpSpPr>
          <p:grpSpPr>
            <a:xfrm>
              <a:off x="1259490" y="6813542"/>
              <a:ext cx="12601020" cy="11771886"/>
              <a:chOff x="0" y="0"/>
              <a:chExt cx="5337776" cy="4986556"/>
            </a:xfrm>
          </p:grpSpPr>
          <p:sp>
            <p:nvSpPr>
              <p:cNvPr id="3" name="Freeform 3"/>
              <p:cNvSpPr/>
              <p:nvPr/>
            </p:nvSpPr>
            <p:spPr>
              <a:xfrm>
                <a:off x="0" y="0"/>
                <a:ext cx="5337776" cy="4986556"/>
              </a:xfrm>
              <a:custGeom>
                <a:avLst/>
                <a:gdLst/>
                <a:ahLst/>
                <a:cxnLst/>
                <a:rect l="l" t="t" r="r" b="b"/>
                <a:pathLst>
                  <a:path w="5337776" h="4986556">
                    <a:moveTo>
                      <a:pt x="5032976" y="0"/>
                    </a:moveTo>
                    <a:lnTo>
                      <a:pt x="304800" y="0"/>
                    </a:lnTo>
                    <a:cubicBezTo>
                      <a:pt x="135890" y="0"/>
                      <a:pt x="0" y="135890"/>
                      <a:pt x="0" y="304800"/>
                    </a:cubicBezTo>
                    <a:lnTo>
                      <a:pt x="0" y="4681756"/>
                    </a:lnTo>
                    <a:cubicBezTo>
                      <a:pt x="0" y="4850666"/>
                      <a:pt x="135890" y="4986556"/>
                      <a:pt x="304800" y="4986556"/>
                    </a:cubicBezTo>
                    <a:lnTo>
                      <a:pt x="5032976" y="4986556"/>
                    </a:lnTo>
                    <a:cubicBezTo>
                      <a:pt x="5201886" y="4986556"/>
                      <a:pt x="5337776" y="4850666"/>
                      <a:pt x="5337776" y="4681756"/>
                    </a:cubicBezTo>
                    <a:lnTo>
                      <a:pt x="5337776" y="304800"/>
                    </a:lnTo>
                    <a:cubicBezTo>
                      <a:pt x="5337776" y="135890"/>
                      <a:pt x="5201886" y="0"/>
                      <a:pt x="5032976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</p:sp>
        </p:grpSp>
        <p:sp>
          <p:nvSpPr>
            <p:cNvPr id="4" name="AutoShape 4"/>
            <p:cNvSpPr/>
            <p:nvPr/>
          </p:nvSpPr>
          <p:spPr>
            <a:xfrm>
              <a:off x="2625917" y="12215042"/>
              <a:ext cx="9481373" cy="0"/>
            </a:xfrm>
            <a:prstGeom prst="line">
              <a:avLst/>
            </a:prstGeom>
            <a:ln w="57150" cap="rnd">
              <a:solidFill>
                <a:srgbClr val="619EDD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5" name="TextBox 5"/>
            <p:cNvSpPr txBox="1"/>
            <p:nvPr/>
          </p:nvSpPr>
          <p:spPr>
            <a:xfrm>
              <a:off x="7696810" y="9257547"/>
              <a:ext cx="5767190" cy="21229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8459"/>
                </a:lnSpc>
              </a:pPr>
              <a:r>
                <a:rPr lang="en-US" sz="6042" b="1" spc="30" dirty="0">
                  <a:solidFill>
                    <a:srgbClr val="619ED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09:00 am</a:t>
              </a:r>
            </a:p>
            <a:p>
              <a:pPr>
                <a:lnSpc>
                  <a:spcPts val="8459"/>
                </a:lnSpc>
              </a:pPr>
              <a:r>
                <a:rPr lang="en-US" sz="6042" b="1" spc="30" dirty="0">
                  <a:solidFill>
                    <a:srgbClr val="619ED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06:00 pm</a:t>
              </a:r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2368617" y="7984132"/>
              <a:ext cx="9738672" cy="75661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871"/>
                </a:lnSpc>
              </a:pPr>
              <a:r>
                <a:rPr lang="en-US" sz="5645" i="1" spc="56" dirty="0">
                  <a:solidFill>
                    <a:srgbClr val="619ED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Monday - Friday</a:t>
              </a: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2625917" y="13456865"/>
              <a:ext cx="9481373" cy="75661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871"/>
                </a:lnSpc>
              </a:pPr>
              <a:r>
                <a:rPr lang="en-US" sz="5645" i="1" spc="56" dirty="0">
                  <a:solidFill>
                    <a:srgbClr val="619ED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Saturday - Sunday</a:t>
              </a:r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3201917" y="9159959"/>
              <a:ext cx="3258911" cy="21229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8459"/>
                </a:lnSpc>
              </a:pPr>
              <a:r>
                <a:rPr lang="en-US" sz="6042" spc="30">
                  <a:solidFill>
                    <a:srgbClr val="619ED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from</a:t>
              </a:r>
            </a:p>
            <a:p>
              <a:pPr algn="r">
                <a:lnSpc>
                  <a:spcPts val="8459"/>
                </a:lnSpc>
              </a:pPr>
              <a:r>
                <a:rPr lang="en-US" sz="6042" spc="30">
                  <a:solidFill>
                    <a:srgbClr val="619ED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</a:t>
              </a: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7696810" y="14700993"/>
              <a:ext cx="5767190" cy="21229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8459"/>
                </a:lnSpc>
              </a:pPr>
              <a:r>
                <a:rPr lang="en-US" sz="6042" b="1" spc="30" dirty="0">
                  <a:solidFill>
                    <a:srgbClr val="619ED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09:00 am</a:t>
              </a:r>
            </a:p>
            <a:p>
              <a:pPr>
                <a:lnSpc>
                  <a:spcPts val="8459"/>
                </a:lnSpc>
              </a:pPr>
              <a:r>
                <a:rPr lang="en-US" sz="6042" b="1" spc="30" dirty="0">
                  <a:solidFill>
                    <a:srgbClr val="619ED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04:00 pm</a:t>
              </a: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3201917" y="14609033"/>
              <a:ext cx="3258911" cy="21229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8459"/>
                </a:lnSpc>
              </a:pPr>
              <a:r>
                <a:rPr lang="en-US" sz="6042" spc="30">
                  <a:solidFill>
                    <a:srgbClr val="619ED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from</a:t>
              </a:r>
            </a:p>
            <a:p>
              <a:pPr algn="r">
                <a:lnSpc>
                  <a:spcPts val="8459"/>
                </a:lnSpc>
              </a:pPr>
              <a:r>
                <a:rPr lang="en-US" sz="6042" spc="9">
                  <a:solidFill>
                    <a:srgbClr val="619ED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</a:t>
              </a:r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1895722" y="1531050"/>
              <a:ext cx="11041196" cy="408720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15821"/>
                </a:lnSpc>
              </a:pPr>
              <a:r>
                <a:rPr lang="en-US" sz="13878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WORK HOURS</a:t>
              </a:r>
            </a:p>
          </p:txBody>
        </p:sp>
        <p:pic>
          <p:nvPicPr>
            <p:cNvPr id="12" name="Picture 12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6346907" y="19363812"/>
              <a:ext cx="2426187" cy="50818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20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hours template 1,2,4,7</dc:title>
  <cp:lastModifiedBy>Hương Tecpen</cp:lastModifiedBy>
  <cp:revision>3</cp:revision>
  <dcterms:created xsi:type="dcterms:W3CDTF">2006-08-16T00:00:00Z</dcterms:created>
  <dcterms:modified xsi:type="dcterms:W3CDTF">2022-02-21T07:36:28Z</dcterms:modified>
  <dc:identifier>DAE4Ka0imnk</dc:identifier>
</cp:coreProperties>
</file>