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10287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14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407C1F3-7357-41BF-A996-D946033DA291}"/>
              </a:ext>
            </a:extLst>
          </p:cNvPr>
          <p:cNvGrpSpPr/>
          <p:nvPr/>
        </p:nvGrpSpPr>
        <p:grpSpPr>
          <a:xfrm>
            <a:off x="1972508" y="2250457"/>
            <a:ext cx="6341983" cy="7200807"/>
            <a:chOff x="1972508" y="2250457"/>
            <a:chExt cx="6341983" cy="7200807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184153" y="9065336"/>
              <a:ext cx="1842493" cy="385928"/>
            </a:xfrm>
            <a:prstGeom prst="rect">
              <a:avLst/>
            </a:prstGeom>
          </p:spPr>
        </p:pic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4348914" y="6189121"/>
              <a:ext cx="1512971" cy="1512971"/>
            </a:xfrm>
            <a:prstGeom prst="rect">
              <a:avLst/>
            </a:prstGeom>
          </p:spPr>
        </p:pic>
        <p:sp>
          <p:nvSpPr>
            <p:cNvPr id="4" name="TextBox 4"/>
            <p:cNvSpPr txBox="1"/>
            <p:nvPr/>
          </p:nvSpPr>
          <p:spPr>
            <a:xfrm>
              <a:off x="1983520" y="2250457"/>
              <a:ext cx="6243757" cy="8191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000"/>
                </a:lnSpc>
                <a:spcBef>
                  <a:spcPct val="0"/>
                </a:spcBef>
              </a:pPr>
              <a:r>
                <a:rPr lang="en-US" sz="4800" b="1" dirty="0">
                  <a:solidFill>
                    <a:srgbClr val="AD7E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SORRY,WE WILL BE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1972508" y="3009556"/>
              <a:ext cx="6341983" cy="196566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6777"/>
                </a:lnSpc>
                <a:spcBef>
                  <a:spcPct val="0"/>
                </a:spcBef>
              </a:pPr>
              <a:r>
                <a:rPr lang="en-US" sz="11984" b="1" dirty="0">
                  <a:solidFill>
                    <a:srgbClr val="AD7E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CLOSED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661552" y="5013976"/>
              <a:ext cx="4963894" cy="64286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5460"/>
                </a:lnSpc>
                <a:spcBef>
                  <a:spcPct val="0"/>
                </a:spcBef>
              </a:pPr>
              <a:r>
                <a:rPr lang="en-US" sz="3200" b="1" i="1" spc="195" dirty="0">
                  <a:solidFill>
                    <a:srgbClr val="AD7E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29 Jun, 2029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hours template 5,9</dc:title>
  <cp:lastModifiedBy>Hương Tecpen</cp:lastModifiedBy>
  <cp:revision>3</cp:revision>
  <dcterms:created xsi:type="dcterms:W3CDTF">2006-08-16T00:00:00Z</dcterms:created>
  <dcterms:modified xsi:type="dcterms:W3CDTF">2022-02-21T09:11:24Z</dcterms:modified>
  <dc:identifier>DAE4ntB0RX8</dc:identifier>
</cp:coreProperties>
</file>