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</p:sldIdLst>
  <p:sldSz cx="15113000" cy="21374100"/>
  <p:notesSz cx="6858000" cy="9144000"/>
  <p:embeddedFontLst>
    <p:embeddedFont>
      <p:font typeface="Bebas Neue" panose="020B0606020202050201" pitchFamily="34" charset="0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Roboto" panose="02000000000000000000" pitchFamily="2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D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24" d="100"/>
          <a:sy n="24" d="100"/>
        </p:scale>
        <p:origin x="1997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ableStyles" Target="tableStyle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D5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F40526B7-4D9C-4602-9047-34F95FCF6B8B}"/>
              </a:ext>
            </a:extLst>
          </p:cNvPr>
          <p:cNvGrpSpPr/>
          <p:nvPr/>
        </p:nvGrpSpPr>
        <p:grpSpPr>
          <a:xfrm>
            <a:off x="1755002" y="2938153"/>
            <a:ext cx="11609996" cy="17005847"/>
            <a:chOff x="1755002" y="2938153"/>
            <a:chExt cx="11609996" cy="17005847"/>
          </a:xfrm>
        </p:grpSpPr>
        <p:grpSp>
          <p:nvGrpSpPr>
            <p:cNvPr id="2" name="Group 2"/>
            <p:cNvGrpSpPr/>
            <p:nvPr/>
          </p:nvGrpSpPr>
          <p:grpSpPr>
            <a:xfrm>
              <a:off x="1755002" y="8480782"/>
              <a:ext cx="11609996" cy="7966767"/>
              <a:chOff x="0" y="0"/>
              <a:chExt cx="2671988" cy="1833516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0" y="0"/>
                <a:ext cx="2671988" cy="1833516"/>
              </a:xfrm>
              <a:custGeom>
                <a:avLst/>
                <a:gdLst/>
                <a:ahLst/>
                <a:cxnLst/>
                <a:rect l="l" t="t" r="r" b="b"/>
                <a:pathLst>
                  <a:path w="2671988" h="1833516">
                    <a:moveTo>
                      <a:pt x="0" y="0"/>
                    </a:moveTo>
                    <a:lnTo>
                      <a:pt x="2671988" y="0"/>
                    </a:lnTo>
                    <a:lnTo>
                      <a:pt x="2671988" y="1833516"/>
                    </a:lnTo>
                    <a:lnTo>
                      <a:pt x="0" y="1833516"/>
                    </a:lnTo>
                    <a:close/>
                  </a:path>
                </a:pathLst>
              </a:custGeom>
              <a:solidFill>
                <a:srgbClr val="FDFAF5"/>
              </a:solidFill>
            </p:spPr>
          </p:sp>
        </p:grpSp>
        <p:sp>
          <p:nvSpPr>
            <p:cNvPr id="4" name="AutoShape 4"/>
            <p:cNvSpPr/>
            <p:nvPr/>
          </p:nvSpPr>
          <p:spPr>
            <a:xfrm>
              <a:off x="1755002" y="11126783"/>
              <a:ext cx="11609996" cy="0"/>
            </a:xfrm>
            <a:prstGeom prst="line">
              <a:avLst/>
            </a:prstGeom>
            <a:ln w="19050" cap="rnd">
              <a:solidFill>
                <a:srgbClr val="262729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5" name="AutoShape 5"/>
            <p:cNvSpPr/>
            <p:nvPr/>
          </p:nvSpPr>
          <p:spPr>
            <a:xfrm>
              <a:off x="1755002" y="13787166"/>
              <a:ext cx="11609996" cy="0"/>
            </a:xfrm>
            <a:prstGeom prst="line">
              <a:avLst/>
            </a:prstGeom>
            <a:ln w="19050" cap="rnd">
              <a:solidFill>
                <a:srgbClr val="262729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6" name="TextBox 6"/>
            <p:cNvSpPr txBox="1"/>
            <p:nvPr/>
          </p:nvSpPr>
          <p:spPr>
            <a:xfrm>
              <a:off x="2082128" y="2938153"/>
              <a:ext cx="10955744" cy="173231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851"/>
                </a:lnSpc>
              </a:pPr>
              <a:r>
                <a:rPr lang="en-US" sz="12851" dirty="0">
                  <a:solidFill>
                    <a:srgbClr val="000000"/>
                  </a:solidFill>
                  <a:latin typeface="Bebas Neue" panose="020B0606020202050201" pitchFamily="34" charset="0"/>
                </a:rPr>
                <a:t>Temporary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2082128" y="4985915"/>
              <a:ext cx="10955744" cy="132654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51"/>
                </a:lnSpc>
              </a:pPr>
              <a:r>
                <a:rPr lang="en-US" sz="9851" spc="1398" dirty="0">
                  <a:solidFill>
                    <a:srgbClr val="000000"/>
                  </a:solidFill>
                  <a:latin typeface="Bebas Neue"/>
                </a:rPr>
                <a:t>business hours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2423695" y="9540575"/>
              <a:ext cx="4946549" cy="6121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599"/>
                </a:lnSpc>
              </a:pPr>
              <a:r>
                <a:rPr lang="en-US" sz="4599" dirty="0">
                  <a:solidFill>
                    <a:srgbClr val="262729"/>
                  </a:solidFill>
                  <a:latin typeface="Roboto"/>
                </a:rPr>
                <a:t>Monday - Friday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7746987" y="9362140"/>
              <a:ext cx="5227130" cy="78803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39"/>
                </a:lnSpc>
              </a:pPr>
              <a:r>
                <a:rPr lang="en-US" sz="4599" spc="-91">
                  <a:solidFill>
                    <a:srgbClr val="262729"/>
                  </a:solidFill>
                  <a:latin typeface="Roboto"/>
                </a:rPr>
                <a:t>8:00 am - 4:00 pm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2423695" y="14864937"/>
              <a:ext cx="4946549" cy="6121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599"/>
                </a:lnSpc>
              </a:pPr>
              <a:r>
                <a:rPr lang="en-US" sz="4599">
                  <a:solidFill>
                    <a:srgbClr val="262729"/>
                  </a:solidFill>
                  <a:latin typeface="Roboto"/>
                </a:rPr>
                <a:t>Sunday</a:t>
              </a: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7746987" y="14686502"/>
              <a:ext cx="5227130" cy="78803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39"/>
                </a:lnSpc>
              </a:pPr>
              <a:r>
                <a:rPr lang="en-US" sz="4599" spc="-91">
                  <a:solidFill>
                    <a:srgbClr val="262729"/>
                  </a:solidFill>
                  <a:latin typeface="Roboto"/>
                </a:rPr>
                <a:t>Closed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2423695" y="12204554"/>
              <a:ext cx="4946549" cy="6121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599"/>
                </a:lnSpc>
              </a:pPr>
              <a:r>
                <a:rPr lang="en-US" sz="4599">
                  <a:solidFill>
                    <a:srgbClr val="262729"/>
                  </a:solidFill>
                  <a:latin typeface="Roboto"/>
                </a:rPr>
                <a:t>Saturday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7746987" y="12026119"/>
              <a:ext cx="5227130" cy="78803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39"/>
                </a:lnSpc>
              </a:pPr>
              <a:r>
                <a:rPr lang="en-US" sz="4599" spc="-91">
                  <a:solidFill>
                    <a:srgbClr val="262729"/>
                  </a:solidFill>
                  <a:latin typeface="Roboto"/>
                </a:rPr>
                <a:t>8:00 am - 1:00 pm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1892372" y="6957714"/>
              <a:ext cx="10955744" cy="6315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5320"/>
                </a:lnSpc>
                <a:spcBef>
                  <a:spcPct val="0"/>
                </a:spcBef>
              </a:pPr>
              <a:r>
                <a:rPr lang="en-US" sz="3800" i="1" dirty="0">
                  <a:solidFill>
                    <a:srgbClr val="0000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Due to recent events, our business hour will follow: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3397895" y="17191550"/>
              <a:ext cx="8698183" cy="6315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5320"/>
                </a:lnSpc>
                <a:spcBef>
                  <a:spcPct val="0"/>
                </a:spcBef>
              </a:pPr>
              <a:r>
                <a:rPr lang="en-US" sz="3800" i="1" dirty="0">
                  <a:solidFill>
                    <a:srgbClr val="0000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Sorry for the inconvenience caused.</a:t>
              </a:r>
            </a:p>
          </p:txBody>
        </p:sp>
        <p:grpSp>
          <p:nvGrpSpPr>
            <p:cNvPr id="16" name="Group 16"/>
            <p:cNvGrpSpPr/>
            <p:nvPr/>
          </p:nvGrpSpPr>
          <p:grpSpPr>
            <a:xfrm>
              <a:off x="5705036" y="18616062"/>
              <a:ext cx="4083902" cy="1327938"/>
              <a:chOff x="0" y="0"/>
              <a:chExt cx="5445203" cy="1770585"/>
            </a:xfrm>
          </p:grpSpPr>
          <p:pic>
            <p:nvPicPr>
              <p:cNvPr id="17" name="Picture 1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0"/>
                <a:ext cx="1795270" cy="1770585"/>
              </a:xfrm>
              <a:prstGeom prst="rect">
                <a:avLst/>
              </a:prstGeom>
            </p:spPr>
          </p:pic>
          <p:sp>
            <p:nvSpPr>
              <p:cNvPr id="18" name="TextBox 18"/>
              <p:cNvSpPr txBox="1"/>
              <p:nvPr/>
            </p:nvSpPr>
            <p:spPr>
              <a:xfrm>
                <a:off x="2342657" y="103498"/>
                <a:ext cx="3102546" cy="158750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3000"/>
                  </a:lnSpc>
                </a:pPr>
                <a:r>
                  <a:rPr lang="en-US" sz="3000" spc="174">
                    <a:solidFill>
                      <a:srgbClr val="262729"/>
                    </a:solidFill>
                    <a:latin typeface="Roboto"/>
                  </a:rPr>
                  <a:t>THE </a:t>
                </a:r>
              </a:p>
              <a:p>
                <a:pPr>
                  <a:lnSpc>
                    <a:spcPts val="3000"/>
                  </a:lnSpc>
                </a:pPr>
                <a:r>
                  <a:rPr lang="en-US" sz="3000" spc="174">
                    <a:solidFill>
                      <a:srgbClr val="262729"/>
                    </a:solidFill>
                    <a:latin typeface="Roboto"/>
                  </a:rPr>
                  <a:t>COMPANY </a:t>
                </a:r>
              </a:p>
              <a:p>
                <a:pPr>
                  <a:lnSpc>
                    <a:spcPts val="3000"/>
                  </a:lnSpc>
                </a:pPr>
                <a:r>
                  <a:rPr lang="en-US" sz="3000" spc="174">
                    <a:solidFill>
                      <a:srgbClr val="262729"/>
                    </a:solidFill>
                    <a:latin typeface="Roboto"/>
                  </a:rPr>
                  <a:t>NAME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Bebas Neue</vt:lpstr>
      <vt:lpstr>Calibri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hours template 1,2,4,7</dc:title>
  <cp:lastModifiedBy>Hương Tecpen</cp:lastModifiedBy>
  <cp:revision>4</cp:revision>
  <dcterms:created xsi:type="dcterms:W3CDTF">2006-08-16T00:00:00Z</dcterms:created>
  <dcterms:modified xsi:type="dcterms:W3CDTF">2022-02-21T07:32:31Z</dcterms:modified>
  <dc:identifier>DAE4Ka0imnk</dc:identifier>
</cp:coreProperties>
</file>