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water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18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watercolo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92" y="7629172"/>
            <a:ext cx="2733675" cy="227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48513" y="2226183"/>
            <a:ext cx="5471795" cy="286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9200" b="1" dirty="0">
                <a:solidFill>
                  <a:srgbClr val="808080"/>
                </a:solidFill>
                <a:effectLst/>
                <a:latin typeface="Bell MT" panose="02020503060305020303" pitchFamily="18" charset="0"/>
              </a:rPr>
              <a:t>WE ARE </a:t>
            </a:r>
            <a:r>
              <a:rPr lang="en-US" sz="9200" b="1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OPEN</a:t>
            </a:r>
            <a:endParaRPr lang="en-US" dirty="0">
              <a:effectLst/>
            </a:endParaRPr>
          </a:p>
        </p:txBody>
      </p:sp>
      <p:pic>
        <p:nvPicPr>
          <p:cNvPr id="2051" name="Picture 3" descr="templatelabgr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9" y="8738299"/>
            <a:ext cx="2062163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72770" y="5165598"/>
            <a:ext cx="2391410" cy="368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MONDAY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TUESDAY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WEDNESDAY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FRIDAY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SATURDAY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SUNDAY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900680" y="5162423"/>
            <a:ext cx="2391410" cy="368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10AM – 8PM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10AM – 8PM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10AM – 8PM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10AM – 8PM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10AM – 9PM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CLOSE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507675" y="1580353"/>
            <a:ext cx="239141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STORE NAME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store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025" y="346428"/>
            <a:ext cx="1449388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14400" y="-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Bell MT</vt:lpstr>
      <vt:lpstr>Calibri</vt:lpstr>
      <vt:lpstr>Calibri Light</vt:lpstr>
      <vt:lpstr>Open Sans Semibold</vt:lpstr>
      <vt:lpstr>Raleway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3</cp:revision>
  <dcterms:created xsi:type="dcterms:W3CDTF">2022-04-10T03:12:43Z</dcterms:created>
  <dcterms:modified xsi:type="dcterms:W3CDTF">2022-04-10T03:32:14Z</dcterms:modified>
</cp:coreProperties>
</file>