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287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Josefin Sans" pitchFamily="2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7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14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7E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DD5DFF0-F0C9-44BD-B7C1-C8787A82EF11}"/>
              </a:ext>
            </a:extLst>
          </p:cNvPr>
          <p:cNvGrpSpPr/>
          <p:nvPr/>
        </p:nvGrpSpPr>
        <p:grpSpPr>
          <a:xfrm>
            <a:off x="1580019" y="1475887"/>
            <a:ext cx="7126962" cy="8086712"/>
            <a:chOff x="1580019" y="1475887"/>
            <a:chExt cx="7126962" cy="8086712"/>
          </a:xfrm>
        </p:grpSpPr>
        <p:sp>
          <p:nvSpPr>
            <p:cNvPr id="2" name="TextBox 2"/>
            <p:cNvSpPr txBox="1"/>
            <p:nvPr/>
          </p:nvSpPr>
          <p:spPr>
            <a:xfrm>
              <a:off x="1580019" y="3016940"/>
              <a:ext cx="7126962" cy="403636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083"/>
                </a:lnSpc>
                <a:spcBef>
                  <a:spcPct val="0"/>
                </a:spcBef>
              </a:pPr>
              <a:r>
                <a:rPr lang="en-US" sz="11000" b="1" dirty="0">
                  <a:solidFill>
                    <a:srgbClr val="FFFFFF"/>
                  </a:solidFill>
                  <a:latin typeface="Josefin Sans" pitchFamily="2" charset="0"/>
                </a:rPr>
                <a:t>OPENING</a:t>
              </a:r>
            </a:p>
            <a:p>
              <a:pPr algn="ctr">
                <a:lnSpc>
                  <a:spcPts val="16083"/>
                </a:lnSpc>
                <a:spcBef>
                  <a:spcPct val="0"/>
                </a:spcBef>
              </a:pPr>
              <a:r>
                <a:rPr lang="en-US" sz="11000" b="1" dirty="0">
                  <a:solidFill>
                    <a:srgbClr val="FFFFFF"/>
                  </a:solidFill>
                  <a:latin typeface="Josefin Sans" pitchFamily="2" charset="0"/>
                </a:rPr>
                <a:t>LATE</a:t>
              </a:r>
            </a:p>
          </p:txBody>
        </p:sp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2" cstate="print">
              <a:alphaModFix amt="65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4097406" y="1475887"/>
              <a:ext cx="2092188" cy="1046094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2" cstate="print">
              <a:alphaModFix amt="65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 flipV="1">
              <a:off x="4097406" y="7591939"/>
              <a:ext cx="2092188" cy="1046094"/>
            </a:xfrm>
            <a:prstGeom prst="rect">
              <a:avLst/>
            </a:prstGeom>
          </p:spPr>
        </p:pic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4347101" y="9176671"/>
              <a:ext cx="1842493" cy="3859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Josefin Sans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hours template 5,9</dc:title>
  <cp:lastModifiedBy>Hương Tecpen</cp:lastModifiedBy>
  <cp:revision>3</cp:revision>
  <dcterms:created xsi:type="dcterms:W3CDTF">2006-08-16T00:00:00Z</dcterms:created>
  <dcterms:modified xsi:type="dcterms:W3CDTF">2022-02-21T09:07:14Z</dcterms:modified>
  <dc:identifier>DAE4ntB0RX8</dc:identifier>
</cp:coreProperties>
</file>