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Bebas Neue" panose="020B0606020202050201" pitchFamily="34" charset="0"/>
      <p:regular r:id="rId3"/>
    </p:embeddedFont>
    <p:embeddedFont>
      <p:font typeface="Bebas Neue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Bold" panose="02000000000000000000" pitchFamily="2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69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91CDA1C3-8415-40D4-B89E-34A9FAC35856}"/>
              </a:ext>
            </a:extLst>
          </p:cNvPr>
          <p:cNvGrpSpPr/>
          <p:nvPr/>
        </p:nvGrpSpPr>
        <p:grpSpPr>
          <a:xfrm>
            <a:off x="847819" y="841725"/>
            <a:ext cx="5705630" cy="9094275"/>
            <a:chOff x="847819" y="841725"/>
            <a:chExt cx="5705630" cy="9094275"/>
          </a:xfrm>
        </p:grpSpPr>
        <p:sp>
          <p:nvSpPr>
            <p:cNvPr id="2" name="TextBox 2"/>
            <p:cNvSpPr txBox="1"/>
            <p:nvPr/>
          </p:nvSpPr>
          <p:spPr>
            <a:xfrm>
              <a:off x="1081868" y="1525649"/>
              <a:ext cx="5379762" cy="862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10"/>
                </a:lnSpc>
              </a:pPr>
              <a:r>
                <a:rPr lang="en-US" sz="6310" dirty="0">
                  <a:solidFill>
                    <a:srgbClr val="000000"/>
                  </a:solidFill>
                  <a:latin typeface="Bebas Neue Bold"/>
                </a:rPr>
                <a:t>operation</a:t>
              </a: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1173687" y="841725"/>
              <a:ext cx="5379762" cy="649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7"/>
                </a:lnSpc>
              </a:pPr>
              <a:r>
                <a:rPr lang="en-US" sz="4837" spc="217" dirty="0">
                  <a:solidFill>
                    <a:srgbClr val="000000"/>
                  </a:solidFill>
                  <a:latin typeface="Bebas Neue"/>
                </a:rPr>
                <a:t>hours of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47819" y="2644248"/>
              <a:ext cx="1292932" cy="5988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874"/>
                </a:lnSpc>
              </a:pPr>
              <a:r>
                <a:rPr lang="en-US" sz="2749" dirty="0">
                  <a:solidFill>
                    <a:srgbClr val="262729"/>
                  </a:solidFill>
                  <a:latin typeface="Roboto Bold"/>
                </a:rPr>
                <a:t>Mon</a:t>
              </a:r>
            </a:p>
            <a:p>
              <a:pPr>
                <a:lnSpc>
                  <a:spcPts val="6874"/>
                </a:lnSpc>
              </a:pPr>
              <a:r>
                <a:rPr lang="en-US" sz="2749" dirty="0">
                  <a:solidFill>
                    <a:srgbClr val="262729"/>
                  </a:solidFill>
                  <a:latin typeface="Roboto Bold"/>
                </a:rPr>
                <a:t>Tue</a:t>
              </a:r>
            </a:p>
            <a:p>
              <a:pPr>
                <a:lnSpc>
                  <a:spcPts val="6874"/>
                </a:lnSpc>
              </a:pPr>
              <a:r>
                <a:rPr lang="en-US" sz="2749" dirty="0">
                  <a:solidFill>
                    <a:srgbClr val="262729"/>
                  </a:solidFill>
                  <a:latin typeface="Roboto Bold"/>
                </a:rPr>
                <a:t>Wed</a:t>
              </a:r>
            </a:p>
            <a:p>
              <a:pPr>
                <a:lnSpc>
                  <a:spcPts val="6874"/>
                </a:lnSpc>
              </a:pPr>
              <a:r>
                <a:rPr lang="en-US" sz="2749" dirty="0">
                  <a:solidFill>
                    <a:srgbClr val="262729"/>
                  </a:solidFill>
                  <a:latin typeface="Roboto Bold"/>
                </a:rPr>
                <a:t>Thu</a:t>
              </a:r>
            </a:p>
            <a:p>
              <a:pPr>
                <a:lnSpc>
                  <a:spcPts val="6874"/>
                </a:lnSpc>
              </a:pPr>
              <a:r>
                <a:rPr lang="en-US" sz="2749" dirty="0">
                  <a:solidFill>
                    <a:srgbClr val="262729"/>
                  </a:solidFill>
                  <a:latin typeface="Roboto Bold"/>
                </a:rPr>
                <a:t>Fri</a:t>
              </a:r>
            </a:p>
            <a:p>
              <a:pPr>
                <a:lnSpc>
                  <a:spcPts val="6874"/>
                </a:lnSpc>
              </a:pPr>
              <a:r>
                <a:rPr lang="en-US" sz="2749" dirty="0">
                  <a:solidFill>
                    <a:srgbClr val="262729"/>
                  </a:solidFill>
                  <a:latin typeface="Roboto Bold"/>
                </a:rPr>
                <a:t>Sat</a:t>
              </a:r>
            </a:p>
            <a:p>
              <a:pPr>
                <a:lnSpc>
                  <a:spcPts val="6874"/>
                </a:lnSpc>
              </a:pPr>
              <a:r>
                <a:rPr lang="en-US" sz="2749" dirty="0">
                  <a:solidFill>
                    <a:srgbClr val="262729"/>
                  </a:solidFill>
                  <a:latin typeface="Roboto Bold"/>
                </a:rPr>
                <a:t>Sun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2777310" y="9283923"/>
              <a:ext cx="2005379" cy="652077"/>
              <a:chOff x="0" y="0"/>
              <a:chExt cx="2673839" cy="869436"/>
            </a:xfrm>
          </p:grpSpPr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881558" cy="869436"/>
              </a:xfrm>
              <a:prstGeom prst="rect">
                <a:avLst/>
              </a:prstGeom>
            </p:spPr>
          </p:pic>
          <p:sp>
            <p:nvSpPr>
              <p:cNvPr id="7" name="TextBox 7"/>
              <p:cNvSpPr txBox="1"/>
              <p:nvPr/>
            </p:nvSpPr>
            <p:spPr>
              <a:xfrm>
                <a:off x="1150350" y="51163"/>
                <a:ext cx="1523489" cy="7791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73"/>
                  </a:lnSpc>
                </a:pPr>
                <a:r>
                  <a:rPr lang="en-US" sz="1473" spc="85" dirty="0">
                    <a:solidFill>
                      <a:srgbClr val="262729"/>
                    </a:solidFill>
                    <a:latin typeface="Roboto"/>
                  </a:rPr>
                  <a:t>THE </a:t>
                </a:r>
              </a:p>
              <a:p>
                <a:pPr>
                  <a:lnSpc>
                    <a:spcPts val="1473"/>
                  </a:lnSpc>
                </a:pPr>
                <a:r>
                  <a:rPr lang="en-US" sz="1473" spc="85" dirty="0">
                    <a:solidFill>
                      <a:srgbClr val="262729"/>
                    </a:solidFill>
                    <a:latin typeface="Roboto"/>
                  </a:rPr>
                  <a:t>COMPANY </a:t>
                </a:r>
              </a:p>
              <a:p>
                <a:pPr>
                  <a:lnSpc>
                    <a:spcPts val="1473"/>
                  </a:lnSpc>
                </a:pPr>
                <a:r>
                  <a:rPr lang="en-US" sz="1473" spc="85" dirty="0">
                    <a:solidFill>
                      <a:srgbClr val="262729"/>
                    </a:solidFill>
                    <a:latin typeface="Roboto"/>
                  </a:rPr>
                  <a:t>NAME</a:t>
                </a: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4130989" y="2655394"/>
              <a:ext cx="761445" cy="5965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262729"/>
                  </a:solidFill>
                  <a:latin typeface="Roboto Bold"/>
                </a:rPr>
                <a:t>to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262729"/>
                  </a:solidFill>
                  <a:latin typeface="Roboto Bold"/>
                </a:rPr>
                <a:t>to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262729"/>
                  </a:solidFill>
                  <a:latin typeface="Roboto Bold"/>
                </a:rPr>
                <a:t>to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262729"/>
                  </a:solidFill>
                  <a:latin typeface="Roboto Bold"/>
                </a:rPr>
                <a:t>to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262729"/>
                  </a:solidFill>
                  <a:latin typeface="Roboto Bold"/>
                </a:rPr>
                <a:t>to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262729"/>
                  </a:solidFill>
                  <a:latin typeface="Roboto Bold"/>
                </a:rPr>
                <a:t>to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262729"/>
                  </a:solidFill>
                  <a:latin typeface="Roboto Bold"/>
                </a:rPr>
                <a:t>to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354011" y="2862718"/>
              <a:ext cx="4199438" cy="5881337"/>
              <a:chOff x="0" y="0"/>
              <a:chExt cx="5599250" cy="7841782"/>
            </a:xfrm>
          </p:grpSpPr>
          <p:grpSp>
            <p:nvGrpSpPr>
              <p:cNvPr id="10" name="Group 10"/>
              <p:cNvGrpSpPr/>
              <p:nvPr/>
            </p:nvGrpSpPr>
            <p:grpSpPr>
              <a:xfrm>
                <a:off x="0" y="0"/>
                <a:ext cx="1965241" cy="876703"/>
                <a:chOff x="0" y="0"/>
                <a:chExt cx="5181298" cy="2311400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5181298" cy="2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298" h="2311400">
                      <a:moveTo>
                        <a:pt x="487649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2006600"/>
                      </a:lnTo>
                      <a:cubicBezTo>
                        <a:pt x="0" y="2175510"/>
                        <a:pt x="135890" y="2311400"/>
                        <a:pt x="304800" y="2311400"/>
                      </a:cubicBezTo>
                      <a:lnTo>
                        <a:pt x="4876498" y="2311400"/>
                      </a:lnTo>
                      <a:cubicBezTo>
                        <a:pt x="5045408" y="2311400"/>
                        <a:pt x="5181298" y="2175510"/>
                        <a:pt x="5181298" y="2006600"/>
                      </a:cubicBezTo>
                      <a:lnTo>
                        <a:pt x="5181298" y="304800"/>
                      </a:lnTo>
                      <a:cubicBezTo>
                        <a:pt x="5181298" y="135890"/>
                        <a:pt x="5045408" y="0"/>
                        <a:pt x="4876498" y="0"/>
                      </a:cubicBezTo>
                      <a:close/>
                    </a:path>
                  </a:pathLst>
                </a:custGeom>
                <a:solidFill>
                  <a:srgbClr val="EDE2D8"/>
                </a:solidFill>
              </p:spPr>
            </p:sp>
          </p:grpSp>
          <p:grpSp>
            <p:nvGrpSpPr>
              <p:cNvPr id="12" name="Group 12"/>
              <p:cNvGrpSpPr/>
              <p:nvPr/>
            </p:nvGrpSpPr>
            <p:grpSpPr>
              <a:xfrm>
                <a:off x="3634009" y="0"/>
                <a:ext cx="1965241" cy="876703"/>
                <a:chOff x="0" y="0"/>
                <a:chExt cx="5181298" cy="2311400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0" y="0"/>
                  <a:ext cx="5181298" cy="2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298" h="2311400">
                      <a:moveTo>
                        <a:pt x="487649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2006600"/>
                      </a:lnTo>
                      <a:cubicBezTo>
                        <a:pt x="0" y="2175510"/>
                        <a:pt x="135890" y="2311400"/>
                        <a:pt x="304800" y="2311400"/>
                      </a:cubicBezTo>
                      <a:lnTo>
                        <a:pt x="4876498" y="2311400"/>
                      </a:lnTo>
                      <a:cubicBezTo>
                        <a:pt x="5045408" y="2311400"/>
                        <a:pt x="5181298" y="2175510"/>
                        <a:pt x="5181298" y="2006600"/>
                      </a:cubicBezTo>
                      <a:lnTo>
                        <a:pt x="5181298" y="304800"/>
                      </a:lnTo>
                      <a:cubicBezTo>
                        <a:pt x="5181298" y="135890"/>
                        <a:pt x="5045408" y="0"/>
                        <a:pt x="4876498" y="0"/>
                      </a:cubicBezTo>
                      <a:close/>
                    </a:path>
                  </a:pathLst>
                </a:custGeom>
                <a:solidFill>
                  <a:srgbClr val="EDE2D8"/>
                </a:solidFill>
              </p:spPr>
            </p:sp>
          </p:grpSp>
          <p:grpSp>
            <p:nvGrpSpPr>
              <p:cNvPr id="14" name="Group 14"/>
              <p:cNvGrpSpPr/>
              <p:nvPr/>
            </p:nvGrpSpPr>
            <p:grpSpPr>
              <a:xfrm>
                <a:off x="0" y="1160847"/>
                <a:ext cx="1965241" cy="876703"/>
                <a:chOff x="0" y="0"/>
                <a:chExt cx="5181298" cy="2311400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0" y="0"/>
                  <a:ext cx="5181298" cy="2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298" h="2311400">
                      <a:moveTo>
                        <a:pt x="487649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2006600"/>
                      </a:lnTo>
                      <a:cubicBezTo>
                        <a:pt x="0" y="2175510"/>
                        <a:pt x="135890" y="2311400"/>
                        <a:pt x="304800" y="2311400"/>
                      </a:cubicBezTo>
                      <a:lnTo>
                        <a:pt x="4876498" y="2311400"/>
                      </a:lnTo>
                      <a:cubicBezTo>
                        <a:pt x="5045408" y="2311400"/>
                        <a:pt x="5181298" y="2175510"/>
                        <a:pt x="5181298" y="2006600"/>
                      </a:cubicBezTo>
                      <a:lnTo>
                        <a:pt x="5181298" y="304800"/>
                      </a:lnTo>
                      <a:cubicBezTo>
                        <a:pt x="5181298" y="135890"/>
                        <a:pt x="5045408" y="0"/>
                        <a:pt x="4876498" y="0"/>
                      </a:cubicBezTo>
                      <a:close/>
                    </a:path>
                  </a:pathLst>
                </a:custGeom>
                <a:solidFill>
                  <a:srgbClr val="EDE2D8"/>
                </a:solidFill>
              </p:spPr>
            </p:sp>
          </p:grpSp>
          <p:grpSp>
            <p:nvGrpSpPr>
              <p:cNvPr id="16" name="Group 16"/>
              <p:cNvGrpSpPr/>
              <p:nvPr/>
            </p:nvGrpSpPr>
            <p:grpSpPr>
              <a:xfrm>
                <a:off x="3634009" y="1160847"/>
                <a:ext cx="1965241" cy="876703"/>
                <a:chOff x="0" y="0"/>
                <a:chExt cx="5181298" cy="2311400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0" y="0"/>
                  <a:ext cx="5181298" cy="2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298" h="2311400">
                      <a:moveTo>
                        <a:pt x="487649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2006600"/>
                      </a:lnTo>
                      <a:cubicBezTo>
                        <a:pt x="0" y="2175510"/>
                        <a:pt x="135890" y="2311400"/>
                        <a:pt x="304800" y="2311400"/>
                      </a:cubicBezTo>
                      <a:lnTo>
                        <a:pt x="4876498" y="2311400"/>
                      </a:lnTo>
                      <a:cubicBezTo>
                        <a:pt x="5045408" y="2311400"/>
                        <a:pt x="5181298" y="2175510"/>
                        <a:pt x="5181298" y="2006600"/>
                      </a:cubicBezTo>
                      <a:lnTo>
                        <a:pt x="5181298" y="304800"/>
                      </a:lnTo>
                      <a:cubicBezTo>
                        <a:pt x="5181298" y="135890"/>
                        <a:pt x="5045408" y="0"/>
                        <a:pt x="4876498" y="0"/>
                      </a:cubicBezTo>
                      <a:close/>
                    </a:path>
                  </a:pathLst>
                </a:custGeom>
                <a:solidFill>
                  <a:srgbClr val="EDE2D8"/>
                </a:solidFill>
              </p:spPr>
            </p:sp>
          </p:grpSp>
          <p:grpSp>
            <p:nvGrpSpPr>
              <p:cNvPr id="18" name="Group 18"/>
              <p:cNvGrpSpPr/>
              <p:nvPr/>
            </p:nvGrpSpPr>
            <p:grpSpPr>
              <a:xfrm>
                <a:off x="0" y="2321693"/>
                <a:ext cx="1965241" cy="876703"/>
                <a:chOff x="0" y="0"/>
                <a:chExt cx="5181298" cy="2311400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0" y="0"/>
                  <a:ext cx="5181298" cy="2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298" h="2311400">
                      <a:moveTo>
                        <a:pt x="487649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2006600"/>
                      </a:lnTo>
                      <a:cubicBezTo>
                        <a:pt x="0" y="2175510"/>
                        <a:pt x="135890" y="2311400"/>
                        <a:pt x="304800" y="2311400"/>
                      </a:cubicBezTo>
                      <a:lnTo>
                        <a:pt x="4876498" y="2311400"/>
                      </a:lnTo>
                      <a:cubicBezTo>
                        <a:pt x="5045408" y="2311400"/>
                        <a:pt x="5181298" y="2175510"/>
                        <a:pt x="5181298" y="2006600"/>
                      </a:cubicBezTo>
                      <a:lnTo>
                        <a:pt x="5181298" y="304800"/>
                      </a:lnTo>
                      <a:cubicBezTo>
                        <a:pt x="5181298" y="135890"/>
                        <a:pt x="5045408" y="0"/>
                        <a:pt x="4876498" y="0"/>
                      </a:cubicBezTo>
                      <a:close/>
                    </a:path>
                  </a:pathLst>
                </a:custGeom>
                <a:solidFill>
                  <a:srgbClr val="EDE2D8"/>
                </a:solidFill>
              </p:spPr>
            </p:sp>
          </p:grpSp>
          <p:grpSp>
            <p:nvGrpSpPr>
              <p:cNvPr id="20" name="Group 20"/>
              <p:cNvGrpSpPr/>
              <p:nvPr/>
            </p:nvGrpSpPr>
            <p:grpSpPr>
              <a:xfrm>
                <a:off x="3634009" y="2321693"/>
                <a:ext cx="1965241" cy="876703"/>
                <a:chOff x="0" y="0"/>
                <a:chExt cx="5181298" cy="2311400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5181298" cy="2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298" h="2311400">
                      <a:moveTo>
                        <a:pt x="487649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2006600"/>
                      </a:lnTo>
                      <a:cubicBezTo>
                        <a:pt x="0" y="2175510"/>
                        <a:pt x="135890" y="2311400"/>
                        <a:pt x="304800" y="2311400"/>
                      </a:cubicBezTo>
                      <a:lnTo>
                        <a:pt x="4876498" y="2311400"/>
                      </a:lnTo>
                      <a:cubicBezTo>
                        <a:pt x="5045408" y="2311400"/>
                        <a:pt x="5181298" y="2175510"/>
                        <a:pt x="5181298" y="2006600"/>
                      </a:cubicBezTo>
                      <a:lnTo>
                        <a:pt x="5181298" y="304800"/>
                      </a:lnTo>
                      <a:cubicBezTo>
                        <a:pt x="5181298" y="135890"/>
                        <a:pt x="5045408" y="0"/>
                        <a:pt x="4876498" y="0"/>
                      </a:cubicBezTo>
                      <a:close/>
                    </a:path>
                  </a:pathLst>
                </a:custGeom>
                <a:solidFill>
                  <a:srgbClr val="EDE2D8"/>
                </a:solidFill>
              </p:spPr>
            </p:sp>
          </p:grpSp>
          <p:grpSp>
            <p:nvGrpSpPr>
              <p:cNvPr id="22" name="Group 22"/>
              <p:cNvGrpSpPr/>
              <p:nvPr/>
            </p:nvGrpSpPr>
            <p:grpSpPr>
              <a:xfrm>
                <a:off x="0" y="3482540"/>
                <a:ext cx="1965241" cy="876703"/>
                <a:chOff x="0" y="0"/>
                <a:chExt cx="5181298" cy="231140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0" y="0"/>
                  <a:ext cx="5181298" cy="2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298" h="2311400">
                      <a:moveTo>
                        <a:pt x="487649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2006600"/>
                      </a:lnTo>
                      <a:cubicBezTo>
                        <a:pt x="0" y="2175510"/>
                        <a:pt x="135890" y="2311400"/>
                        <a:pt x="304800" y="2311400"/>
                      </a:cubicBezTo>
                      <a:lnTo>
                        <a:pt x="4876498" y="2311400"/>
                      </a:lnTo>
                      <a:cubicBezTo>
                        <a:pt x="5045408" y="2311400"/>
                        <a:pt x="5181298" y="2175510"/>
                        <a:pt x="5181298" y="2006600"/>
                      </a:cubicBezTo>
                      <a:lnTo>
                        <a:pt x="5181298" y="304800"/>
                      </a:lnTo>
                      <a:cubicBezTo>
                        <a:pt x="5181298" y="135890"/>
                        <a:pt x="5045408" y="0"/>
                        <a:pt x="4876498" y="0"/>
                      </a:cubicBezTo>
                      <a:close/>
                    </a:path>
                  </a:pathLst>
                </a:custGeom>
                <a:solidFill>
                  <a:srgbClr val="EDE2D8"/>
                </a:solidFill>
              </p:spPr>
            </p:sp>
          </p:grpSp>
          <p:grpSp>
            <p:nvGrpSpPr>
              <p:cNvPr id="24" name="Group 24"/>
              <p:cNvGrpSpPr/>
              <p:nvPr/>
            </p:nvGrpSpPr>
            <p:grpSpPr>
              <a:xfrm>
                <a:off x="3634009" y="3482540"/>
                <a:ext cx="1965241" cy="876703"/>
                <a:chOff x="0" y="0"/>
                <a:chExt cx="5181298" cy="2311400"/>
              </a:xfrm>
            </p:grpSpPr>
            <p:sp>
              <p:nvSpPr>
                <p:cNvPr id="25" name="Freeform 25"/>
                <p:cNvSpPr/>
                <p:nvPr/>
              </p:nvSpPr>
              <p:spPr>
                <a:xfrm>
                  <a:off x="0" y="0"/>
                  <a:ext cx="5181298" cy="2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298" h="2311400">
                      <a:moveTo>
                        <a:pt x="487649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2006600"/>
                      </a:lnTo>
                      <a:cubicBezTo>
                        <a:pt x="0" y="2175510"/>
                        <a:pt x="135890" y="2311400"/>
                        <a:pt x="304800" y="2311400"/>
                      </a:cubicBezTo>
                      <a:lnTo>
                        <a:pt x="4876498" y="2311400"/>
                      </a:lnTo>
                      <a:cubicBezTo>
                        <a:pt x="5045408" y="2311400"/>
                        <a:pt x="5181298" y="2175510"/>
                        <a:pt x="5181298" y="2006600"/>
                      </a:cubicBezTo>
                      <a:lnTo>
                        <a:pt x="5181298" y="304800"/>
                      </a:lnTo>
                      <a:cubicBezTo>
                        <a:pt x="5181298" y="135890"/>
                        <a:pt x="5045408" y="0"/>
                        <a:pt x="4876498" y="0"/>
                      </a:cubicBezTo>
                      <a:close/>
                    </a:path>
                  </a:pathLst>
                </a:custGeom>
                <a:solidFill>
                  <a:srgbClr val="EDE2D8"/>
                </a:solidFill>
              </p:spPr>
            </p:sp>
          </p:grpSp>
          <p:grpSp>
            <p:nvGrpSpPr>
              <p:cNvPr id="26" name="Group 26"/>
              <p:cNvGrpSpPr/>
              <p:nvPr/>
            </p:nvGrpSpPr>
            <p:grpSpPr>
              <a:xfrm>
                <a:off x="0" y="4643386"/>
                <a:ext cx="1965241" cy="876703"/>
                <a:chOff x="0" y="0"/>
                <a:chExt cx="5181298" cy="2311400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0" y="0"/>
                  <a:ext cx="5181298" cy="2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298" h="2311400">
                      <a:moveTo>
                        <a:pt x="487649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2006600"/>
                      </a:lnTo>
                      <a:cubicBezTo>
                        <a:pt x="0" y="2175510"/>
                        <a:pt x="135890" y="2311400"/>
                        <a:pt x="304800" y="2311400"/>
                      </a:cubicBezTo>
                      <a:lnTo>
                        <a:pt x="4876498" y="2311400"/>
                      </a:lnTo>
                      <a:cubicBezTo>
                        <a:pt x="5045408" y="2311400"/>
                        <a:pt x="5181298" y="2175510"/>
                        <a:pt x="5181298" y="2006600"/>
                      </a:cubicBezTo>
                      <a:lnTo>
                        <a:pt x="5181298" y="304800"/>
                      </a:lnTo>
                      <a:cubicBezTo>
                        <a:pt x="5181298" y="135890"/>
                        <a:pt x="5045408" y="0"/>
                        <a:pt x="4876498" y="0"/>
                      </a:cubicBezTo>
                      <a:close/>
                    </a:path>
                  </a:pathLst>
                </a:custGeom>
                <a:solidFill>
                  <a:srgbClr val="EDE2D8"/>
                </a:solidFill>
              </p:spPr>
            </p:sp>
          </p:grpSp>
          <p:grpSp>
            <p:nvGrpSpPr>
              <p:cNvPr id="28" name="Group 28"/>
              <p:cNvGrpSpPr/>
              <p:nvPr/>
            </p:nvGrpSpPr>
            <p:grpSpPr>
              <a:xfrm>
                <a:off x="3634009" y="4643386"/>
                <a:ext cx="1965241" cy="876703"/>
                <a:chOff x="0" y="0"/>
                <a:chExt cx="5181298" cy="2311400"/>
              </a:xfrm>
            </p:grpSpPr>
            <p:sp>
              <p:nvSpPr>
                <p:cNvPr id="29" name="Freeform 29"/>
                <p:cNvSpPr/>
                <p:nvPr/>
              </p:nvSpPr>
              <p:spPr>
                <a:xfrm>
                  <a:off x="0" y="0"/>
                  <a:ext cx="5181298" cy="2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298" h="2311400">
                      <a:moveTo>
                        <a:pt x="487649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2006600"/>
                      </a:lnTo>
                      <a:cubicBezTo>
                        <a:pt x="0" y="2175510"/>
                        <a:pt x="135890" y="2311400"/>
                        <a:pt x="304800" y="2311400"/>
                      </a:cubicBezTo>
                      <a:lnTo>
                        <a:pt x="4876498" y="2311400"/>
                      </a:lnTo>
                      <a:cubicBezTo>
                        <a:pt x="5045408" y="2311400"/>
                        <a:pt x="5181298" y="2175510"/>
                        <a:pt x="5181298" y="2006600"/>
                      </a:cubicBezTo>
                      <a:lnTo>
                        <a:pt x="5181298" y="304800"/>
                      </a:lnTo>
                      <a:cubicBezTo>
                        <a:pt x="5181298" y="135890"/>
                        <a:pt x="5045408" y="0"/>
                        <a:pt x="4876498" y="0"/>
                      </a:cubicBezTo>
                      <a:close/>
                    </a:path>
                  </a:pathLst>
                </a:custGeom>
                <a:solidFill>
                  <a:srgbClr val="EDE2D8"/>
                </a:solidFill>
              </p:spPr>
            </p:sp>
          </p:grpSp>
          <p:grpSp>
            <p:nvGrpSpPr>
              <p:cNvPr id="30" name="Group 30"/>
              <p:cNvGrpSpPr/>
              <p:nvPr/>
            </p:nvGrpSpPr>
            <p:grpSpPr>
              <a:xfrm>
                <a:off x="0" y="5804233"/>
                <a:ext cx="1965241" cy="876703"/>
                <a:chOff x="0" y="0"/>
                <a:chExt cx="5181298" cy="2311400"/>
              </a:xfrm>
            </p:grpSpPr>
            <p:sp>
              <p:nvSpPr>
                <p:cNvPr id="31" name="Freeform 31"/>
                <p:cNvSpPr/>
                <p:nvPr/>
              </p:nvSpPr>
              <p:spPr>
                <a:xfrm>
                  <a:off x="0" y="0"/>
                  <a:ext cx="5181298" cy="2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298" h="2311400">
                      <a:moveTo>
                        <a:pt x="487649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2006600"/>
                      </a:lnTo>
                      <a:cubicBezTo>
                        <a:pt x="0" y="2175510"/>
                        <a:pt x="135890" y="2311400"/>
                        <a:pt x="304800" y="2311400"/>
                      </a:cubicBezTo>
                      <a:lnTo>
                        <a:pt x="4876498" y="2311400"/>
                      </a:lnTo>
                      <a:cubicBezTo>
                        <a:pt x="5045408" y="2311400"/>
                        <a:pt x="5181298" y="2175510"/>
                        <a:pt x="5181298" y="2006600"/>
                      </a:cubicBezTo>
                      <a:lnTo>
                        <a:pt x="5181298" y="304800"/>
                      </a:lnTo>
                      <a:cubicBezTo>
                        <a:pt x="5181298" y="135890"/>
                        <a:pt x="5045408" y="0"/>
                        <a:pt x="4876498" y="0"/>
                      </a:cubicBezTo>
                      <a:close/>
                    </a:path>
                  </a:pathLst>
                </a:custGeom>
                <a:solidFill>
                  <a:srgbClr val="EDE2D8"/>
                </a:solidFill>
              </p:spPr>
            </p:sp>
          </p:grpSp>
          <p:grpSp>
            <p:nvGrpSpPr>
              <p:cNvPr id="32" name="Group 32"/>
              <p:cNvGrpSpPr/>
              <p:nvPr/>
            </p:nvGrpSpPr>
            <p:grpSpPr>
              <a:xfrm>
                <a:off x="3634009" y="5804233"/>
                <a:ext cx="1965241" cy="876703"/>
                <a:chOff x="0" y="0"/>
                <a:chExt cx="5181298" cy="2311400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0" y="0"/>
                  <a:ext cx="5181298" cy="2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298" h="2311400">
                      <a:moveTo>
                        <a:pt x="487649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2006600"/>
                      </a:lnTo>
                      <a:cubicBezTo>
                        <a:pt x="0" y="2175510"/>
                        <a:pt x="135890" y="2311400"/>
                        <a:pt x="304800" y="2311400"/>
                      </a:cubicBezTo>
                      <a:lnTo>
                        <a:pt x="4876498" y="2311400"/>
                      </a:lnTo>
                      <a:cubicBezTo>
                        <a:pt x="5045408" y="2311400"/>
                        <a:pt x="5181298" y="2175510"/>
                        <a:pt x="5181298" y="2006600"/>
                      </a:cubicBezTo>
                      <a:lnTo>
                        <a:pt x="5181298" y="304800"/>
                      </a:lnTo>
                      <a:cubicBezTo>
                        <a:pt x="5181298" y="135890"/>
                        <a:pt x="5045408" y="0"/>
                        <a:pt x="4876498" y="0"/>
                      </a:cubicBezTo>
                      <a:close/>
                    </a:path>
                  </a:pathLst>
                </a:custGeom>
                <a:solidFill>
                  <a:srgbClr val="EDE2D8"/>
                </a:solidFill>
              </p:spPr>
            </p:sp>
          </p:grpSp>
          <p:grpSp>
            <p:nvGrpSpPr>
              <p:cNvPr id="34" name="Group 34"/>
              <p:cNvGrpSpPr/>
              <p:nvPr/>
            </p:nvGrpSpPr>
            <p:grpSpPr>
              <a:xfrm>
                <a:off x="0" y="6965079"/>
                <a:ext cx="1965241" cy="876703"/>
                <a:chOff x="0" y="0"/>
                <a:chExt cx="5181298" cy="2311400"/>
              </a:xfrm>
            </p:grpSpPr>
            <p:sp>
              <p:nvSpPr>
                <p:cNvPr id="35" name="Freeform 35"/>
                <p:cNvSpPr/>
                <p:nvPr/>
              </p:nvSpPr>
              <p:spPr>
                <a:xfrm>
                  <a:off x="0" y="0"/>
                  <a:ext cx="5181298" cy="2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298" h="2311400">
                      <a:moveTo>
                        <a:pt x="487649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2006600"/>
                      </a:lnTo>
                      <a:cubicBezTo>
                        <a:pt x="0" y="2175510"/>
                        <a:pt x="135890" y="2311400"/>
                        <a:pt x="304800" y="2311400"/>
                      </a:cubicBezTo>
                      <a:lnTo>
                        <a:pt x="4876498" y="2311400"/>
                      </a:lnTo>
                      <a:cubicBezTo>
                        <a:pt x="5045408" y="2311400"/>
                        <a:pt x="5181298" y="2175510"/>
                        <a:pt x="5181298" y="2006600"/>
                      </a:cubicBezTo>
                      <a:lnTo>
                        <a:pt x="5181298" y="304800"/>
                      </a:lnTo>
                      <a:cubicBezTo>
                        <a:pt x="5181298" y="135890"/>
                        <a:pt x="5045408" y="0"/>
                        <a:pt x="4876498" y="0"/>
                      </a:cubicBezTo>
                      <a:close/>
                    </a:path>
                  </a:pathLst>
                </a:custGeom>
                <a:solidFill>
                  <a:srgbClr val="EDE2D8"/>
                </a:solidFill>
              </p:spPr>
            </p:sp>
          </p:grpSp>
          <p:grpSp>
            <p:nvGrpSpPr>
              <p:cNvPr id="36" name="Group 36"/>
              <p:cNvGrpSpPr/>
              <p:nvPr/>
            </p:nvGrpSpPr>
            <p:grpSpPr>
              <a:xfrm>
                <a:off x="3634009" y="6965079"/>
                <a:ext cx="1965241" cy="876703"/>
                <a:chOff x="0" y="0"/>
                <a:chExt cx="5181298" cy="2311400"/>
              </a:xfrm>
            </p:grpSpPr>
            <p:sp>
              <p:nvSpPr>
                <p:cNvPr id="37" name="Freeform 37"/>
                <p:cNvSpPr/>
                <p:nvPr/>
              </p:nvSpPr>
              <p:spPr>
                <a:xfrm>
                  <a:off x="0" y="0"/>
                  <a:ext cx="5181298" cy="2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298" h="2311400">
                      <a:moveTo>
                        <a:pt x="4876498" y="0"/>
                      </a:moveTo>
                      <a:lnTo>
                        <a:pt x="304800" y="0"/>
                      </a:lnTo>
                      <a:cubicBezTo>
                        <a:pt x="135890" y="0"/>
                        <a:pt x="0" y="135890"/>
                        <a:pt x="0" y="304800"/>
                      </a:cubicBezTo>
                      <a:lnTo>
                        <a:pt x="0" y="2006600"/>
                      </a:lnTo>
                      <a:cubicBezTo>
                        <a:pt x="0" y="2175510"/>
                        <a:pt x="135890" y="2311400"/>
                        <a:pt x="304800" y="2311400"/>
                      </a:cubicBezTo>
                      <a:lnTo>
                        <a:pt x="4876498" y="2311400"/>
                      </a:lnTo>
                      <a:cubicBezTo>
                        <a:pt x="5045408" y="2311400"/>
                        <a:pt x="5181298" y="2175510"/>
                        <a:pt x="5181298" y="2006600"/>
                      </a:cubicBezTo>
                      <a:lnTo>
                        <a:pt x="5181298" y="304800"/>
                      </a:lnTo>
                      <a:cubicBezTo>
                        <a:pt x="5181298" y="135890"/>
                        <a:pt x="5045408" y="0"/>
                        <a:pt x="4876498" y="0"/>
                      </a:cubicBezTo>
                      <a:close/>
                    </a:path>
                  </a:pathLst>
                </a:custGeom>
                <a:solidFill>
                  <a:srgbClr val="EDE2D8"/>
                </a:solidFill>
              </p:spPr>
            </p:sp>
          </p:grpSp>
        </p:grpSp>
        <p:sp>
          <p:nvSpPr>
            <p:cNvPr id="38" name="TextBox 38"/>
            <p:cNvSpPr txBox="1"/>
            <p:nvPr/>
          </p:nvSpPr>
          <p:spPr>
            <a:xfrm>
              <a:off x="2442817" y="2644248"/>
              <a:ext cx="1292932" cy="5965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000000"/>
                  </a:solidFill>
                  <a:latin typeface="Roboto Bold"/>
                </a:rPr>
                <a:t>08:00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000000"/>
                  </a:solidFill>
                  <a:latin typeface="Roboto Bold"/>
                </a:rPr>
                <a:t>08:00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000000"/>
                  </a:solidFill>
                  <a:latin typeface="Roboto Bold"/>
                </a:rPr>
                <a:t>08:00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000000"/>
                  </a:solidFill>
                  <a:latin typeface="Roboto Bold"/>
                </a:rPr>
                <a:t>08:00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000000"/>
                  </a:solidFill>
                  <a:latin typeface="Roboto Bold"/>
                </a:rPr>
                <a:t>08:00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000000"/>
                  </a:solidFill>
                  <a:latin typeface="Roboto Bold"/>
                </a:rPr>
                <a:t>08:00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000000"/>
                  </a:solidFill>
                  <a:latin typeface="Roboto Bold"/>
                </a:rPr>
                <a:t>08:00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168698" y="2644248"/>
              <a:ext cx="1292932" cy="5965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000000"/>
                  </a:solidFill>
                  <a:latin typeface="Roboto Bold"/>
                </a:rPr>
                <a:t>17:00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000000"/>
                  </a:solidFill>
                  <a:latin typeface="Roboto Bold"/>
                </a:rPr>
                <a:t>17:00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000000"/>
                  </a:solidFill>
                  <a:latin typeface="Roboto Bold"/>
                </a:rPr>
                <a:t>17:00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000000"/>
                  </a:solidFill>
                  <a:latin typeface="Roboto Bold"/>
                </a:rPr>
                <a:t>17:00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000000"/>
                  </a:solidFill>
                  <a:latin typeface="Roboto Bold"/>
                </a:rPr>
                <a:t>17:00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000000"/>
                  </a:solidFill>
                  <a:latin typeface="Roboto Bold"/>
                </a:rPr>
                <a:t>17:00</a:t>
              </a:r>
            </a:p>
            <a:p>
              <a:pPr algn="ctr">
                <a:lnSpc>
                  <a:spcPts val="6874"/>
                </a:lnSpc>
              </a:pPr>
              <a:r>
                <a:rPr lang="en-US" sz="2749" dirty="0">
                  <a:solidFill>
                    <a:srgbClr val="000000"/>
                  </a:solidFill>
                  <a:latin typeface="Roboto Bold"/>
                </a:rPr>
                <a:t>17:00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Roboto</vt:lpstr>
      <vt:lpstr>Roboto Bold</vt:lpstr>
      <vt:lpstr>Arial</vt:lpstr>
      <vt:lpstr>Calibri</vt:lpstr>
      <vt:lpstr>Bebas Neue Bold</vt:lpstr>
      <vt:lpstr>Bebas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3) hours of operation sign template</dc:title>
  <cp:lastModifiedBy>Hương Tecpen</cp:lastModifiedBy>
  <cp:revision>2</cp:revision>
  <dcterms:created xsi:type="dcterms:W3CDTF">2006-08-16T00:00:00Z</dcterms:created>
  <dcterms:modified xsi:type="dcterms:W3CDTF">2022-02-21T08:19:21Z</dcterms:modified>
  <dc:identifier>DAE4n2I44Mo</dc:identifier>
</cp:coreProperties>
</file>