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22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8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8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1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3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8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5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6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4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5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0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8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Picture 13" descr="imgb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90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holidayimg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105" y="7838658"/>
            <a:ext cx="2106168" cy="151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sno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275" y="8289130"/>
            <a:ext cx="1743075" cy="164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holidayim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0"/>
            <a:ext cx="4591050" cy="184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sno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199" y="422848"/>
            <a:ext cx="1743075" cy="164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756286" y="1866472"/>
            <a:ext cx="5471795" cy="234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9200" b="1" dirty="0">
                <a:solidFill>
                  <a:srgbClr val="0D0D0D"/>
                </a:solidFill>
                <a:effectLst/>
                <a:latin typeface="Christmas Bells" panose="02000507000000020002" pitchFamily="50" charset="0"/>
              </a:rPr>
              <a:t>Holiday</a:t>
            </a:r>
            <a:endParaRPr lang="en-US" dirty="0">
              <a:effectLst/>
            </a:endParaRPr>
          </a:p>
        </p:txBody>
      </p:sp>
      <p:pic>
        <p:nvPicPr>
          <p:cNvPr id="2055" name="Picture 7" descr="templatelabgre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843" y="9168493"/>
            <a:ext cx="2062162" cy="58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781176" y="2945084"/>
            <a:ext cx="3516630" cy="745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rgbClr val="0D0D0D"/>
                </a:solidFill>
                <a:effectLst/>
                <a:latin typeface="Raleway Medium" panose="020B0603030101060003" pitchFamily="34" charset="0"/>
                <a:ea typeface="Calibri" panose="020F0502020204030204" pitchFamily="34" charset="0"/>
                <a:cs typeface="Open Sans Semibold" panose="020B0706030804020204" pitchFamily="34" charset="0"/>
              </a:rPr>
              <a:t>Opening Hours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1100138" y="3976243"/>
            <a:ext cx="2391410" cy="2053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>
                <a:solidFill>
                  <a:srgbClr val="262626"/>
                </a:solidFill>
                <a:effectLst/>
                <a:latin typeface="Open Sans Semibold" panose="020B07060308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 24 DEC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>
                <a:solidFill>
                  <a:srgbClr val="262626"/>
                </a:solidFill>
                <a:effectLst/>
                <a:latin typeface="Open Sans Semibold" panose="020B07060308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 25 DEC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>
                <a:solidFill>
                  <a:srgbClr val="262626"/>
                </a:solidFill>
                <a:effectLst/>
                <a:latin typeface="Open Sans Semibold" panose="020B07060308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 26 DEC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753803" y="3976878"/>
            <a:ext cx="2292985" cy="2053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rgbClr val="262626"/>
                </a:solidFill>
                <a:effectLst/>
                <a:latin typeface="Open Sans Semibold" panose="020B07060308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09:00 - 17:00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rgbClr val="262626"/>
                </a:solidFill>
                <a:effectLst/>
                <a:latin typeface="Open Sans Semibold" panose="020B07060308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CLOSED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rgbClr val="262626"/>
                </a:solidFill>
                <a:effectLst/>
                <a:latin typeface="Open Sans Semibold" panose="020B07060308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09:00 - 17:00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100138" y="6054725"/>
            <a:ext cx="2391410" cy="2053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rgbClr val="262626"/>
                </a:solidFill>
                <a:effectLst/>
                <a:latin typeface="Open Sans Semibold" panose="020B07060308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 31 DEC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rgbClr val="262626"/>
                </a:solidFill>
                <a:effectLst/>
                <a:latin typeface="Open Sans Semibold" panose="020B07060308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 1 JAN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rgbClr val="262626"/>
                </a:solidFill>
                <a:effectLst/>
                <a:latin typeface="Open Sans Semibold" panose="020B07060308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 2 JAN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3753803" y="6055360"/>
            <a:ext cx="2292985" cy="2053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rgbClr val="262626"/>
                </a:solidFill>
                <a:effectLst/>
                <a:latin typeface="Open Sans Semibold" panose="020B07060308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09:00 - 17:00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rgbClr val="262626"/>
                </a:solidFill>
                <a:effectLst/>
                <a:latin typeface="Open Sans Semibold" panose="020B07060308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CLOSED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rgbClr val="262626"/>
                </a:solidFill>
                <a:effectLst/>
                <a:latin typeface="Open Sans Semibold" panose="020B07060308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09:00 - 17:00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538988" y="3848227"/>
            <a:ext cx="5781040" cy="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38988" y="5922899"/>
            <a:ext cx="5781040" cy="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57404" y="8002016"/>
            <a:ext cx="5781040" cy="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457200" y="-457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35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Christmas Bells</vt:lpstr>
      <vt:lpstr>Open Sans Semibold</vt:lpstr>
      <vt:lpstr>Raleway Medium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Guastella</dc:creator>
  <cp:lastModifiedBy>Nicholas Guastella</cp:lastModifiedBy>
  <cp:revision>5</cp:revision>
  <dcterms:created xsi:type="dcterms:W3CDTF">2022-04-10T03:12:43Z</dcterms:created>
  <dcterms:modified xsi:type="dcterms:W3CDTF">2022-04-10T03:42:03Z</dcterms:modified>
</cp:coreProperties>
</file>