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22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C29E-8492-468B-A974-9C0F186988AB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87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C29E-8492-468B-A974-9C0F186988AB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8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C29E-8492-468B-A974-9C0F186988AB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51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C29E-8492-468B-A974-9C0F186988AB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138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C29E-8492-468B-A974-9C0F186988AB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8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C29E-8492-468B-A974-9C0F186988AB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5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C29E-8492-468B-A974-9C0F186988AB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5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C29E-8492-468B-A974-9C0F186988AB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6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C29E-8492-468B-A974-9C0F186988AB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43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C29E-8492-468B-A974-9C0F186988AB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55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CC29E-8492-468B-A974-9C0F186988AB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03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CC29E-8492-468B-A974-9C0F186988AB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755A8-3651-4022-8EDF-8E10E7FAA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8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-18288" y="0"/>
            <a:ext cx="6876288" cy="9906000"/>
          </a:xfrm>
          <a:prstGeom prst="rect">
            <a:avLst/>
          </a:prstGeom>
          <a:solidFill>
            <a:srgbClr val="D187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23342" y="908050"/>
            <a:ext cx="6169025" cy="8448675"/>
          </a:xfrm>
          <a:prstGeom prst="roundRect">
            <a:avLst>
              <a:gd name="adj" fmla="val 10540"/>
            </a:avLst>
          </a:prstGeom>
          <a:solidFill>
            <a:schemeClr val="bg1"/>
          </a:solidFill>
          <a:ln>
            <a:solidFill>
              <a:srgbClr val="D187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851027" y="6864985"/>
            <a:ext cx="5078095" cy="464185"/>
          </a:xfrm>
          <a:prstGeom prst="rect">
            <a:avLst/>
          </a:prstGeom>
          <a:noFill/>
          <a:ln w="19050">
            <a:solidFill>
              <a:srgbClr val="D187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877062" y="3609340"/>
            <a:ext cx="5078095" cy="464185"/>
          </a:xfrm>
          <a:prstGeom prst="rect">
            <a:avLst/>
          </a:prstGeom>
          <a:noFill/>
          <a:ln w="19050">
            <a:solidFill>
              <a:srgbClr val="D187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851027" y="5255260"/>
            <a:ext cx="5078095" cy="464185"/>
          </a:xfrm>
          <a:prstGeom prst="rect">
            <a:avLst/>
          </a:prstGeom>
          <a:noFill/>
          <a:ln w="12700">
            <a:solidFill>
              <a:srgbClr val="D187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586232" y="1441450"/>
            <a:ext cx="5471795" cy="2348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5700">
                <a:solidFill>
                  <a:srgbClr val="D1872F"/>
                </a:solidFill>
                <a:effectLst/>
                <a:latin typeface="Lemongrass Script" panose="03060602040607070D04" pitchFamily="66" charset="0"/>
              </a:rPr>
              <a:t>Change of Business Hours</a:t>
            </a:r>
            <a:endParaRPr lang="en-US">
              <a:effectLst/>
            </a:endParaRPr>
          </a:p>
          <a:p>
            <a:r>
              <a:rPr lang="en-US" sz="5700">
                <a:solidFill>
                  <a:srgbClr val="D1872F"/>
                </a:solidFill>
                <a:effectLst/>
                <a:latin typeface="Lemongrass Script" panose="03060602040607070D04" pitchFamily="66" charset="0"/>
              </a:rPr>
              <a:t> </a:t>
            </a:r>
            <a:endParaRPr lang="en-US">
              <a:effectLst/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1175512" y="3618865"/>
            <a:ext cx="4486275" cy="716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i="1">
                <a:solidFill>
                  <a:srgbClr val="D1872F"/>
                </a:solidFill>
                <a:effectLst/>
                <a:latin typeface="Raleway Medium" panose="020B06030301010600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 - FRIDAY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1331087" y="5295265"/>
            <a:ext cx="4114165" cy="44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i="1">
                <a:solidFill>
                  <a:srgbClr val="D1872F"/>
                </a:solidFill>
                <a:effectLst/>
                <a:latin typeface="Raleway Medium" panose="020B06030301010600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SATURDAY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1331087" y="6904990"/>
            <a:ext cx="4114165" cy="44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i="1">
                <a:solidFill>
                  <a:srgbClr val="D1872F"/>
                </a:solidFill>
                <a:effectLst/>
                <a:latin typeface="Raleway Medium" panose="020B06030301010600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CLOSE SUNDAY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636397" y="3997325"/>
            <a:ext cx="5471795" cy="1363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500">
                <a:solidFill>
                  <a:srgbClr val="D1872F"/>
                </a:solidFill>
                <a:effectLst/>
                <a:latin typeface="Open Sans Semibold" panose="020B07060308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8:00 – 18:00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templatelabgre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1047" y="7823581"/>
            <a:ext cx="2062163" cy="58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609727" y="5674995"/>
            <a:ext cx="5471795" cy="1363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500">
                <a:solidFill>
                  <a:srgbClr val="D1872F"/>
                </a:solidFill>
                <a:effectLst/>
                <a:latin typeface="Open Sans Semibold" panose="020B07060308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8:00 – 12:00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-18288" y="18288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5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16</Words>
  <Application>Microsoft Office PowerPoint</Application>
  <PresentationFormat>A4 Paper (210x297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Lemongrass Script</vt:lpstr>
      <vt:lpstr>Open Sans Semibold</vt:lpstr>
      <vt:lpstr>Raleway Medium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Guastella</dc:creator>
  <cp:lastModifiedBy>Nicholas Guastella</cp:lastModifiedBy>
  <cp:revision>6</cp:revision>
  <dcterms:created xsi:type="dcterms:W3CDTF">2022-04-10T03:12:43Z</dcterms:created>
  <dcterms:modified xsi:type="dcterms:W3CDTF">2022-04-11T01:14:37Z</dcterms:modified>
</cp:coreProperties>
</file>