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315200" cy="9523413"/>
  <p:notesSz cx="6858000" cy="9144000"/>
  <p:embeddedFontLst>
    <p:embeddedFont>
      <p:font typeface="Bebas Neue" panose="020B0606020202050201" pitchFamily="34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Montserrat ExtraBold" panose="00000900000000000000" pitchFamily="2" charset="0"/>
      <p:bold r:id="rId8"/>
      <p:boldItalic r:id="rId9"/>
    </p:embeddedFont>
  </p:embeddedFontLst>
  <p:defaultTextStyle>
    <a:defPPr>
      <a:defRPr lang="en-US"/>
    </a:defPPr>
    <a:lvl1pPr marL="0" algn="l" defTabSz="18278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3939" algn="l" defTabSz="18278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7873" algn="l" defTabSz="18278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1812" algn="l" defTabSz="18278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5746" algn="l" defTabSz="18278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69685" algn="l" defTabSz="18278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3620" algn="l" defTabSz="18278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7558" algn="l" defTabSz="18278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1497" algn="l" defTabSz="182787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44455-C527-4270-8A2F-6529AB7297BC}" v="15" dt="2022-02-14T12:38:59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4" autoAdjust="0"/>
    <p:restoredTop sz="94622" autoAdjust="0"/>
  </p:normalViewPr>
  <p:slideViewPr>
    <p:cSldViewPr>
      <p:cViewPr>
        <p:scale>
          <a:sx n="50" d="100"/>
          <a:sy n="50" d="100"/>
        </p:scale>
        <p:origin x="2741" y="226"/>
      </p:cViewPr>
      <p:guideLst>
        <p:guide orient="horz" pos="4319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CA144455-C527-4270-8A2F-6529AB7297BC}"/>
    <pc:docChg chg="undo custSel addSld delSld modSld modMainMaster">
      <pc:chgData name="Hương Tecpen" userId="c5ce32652c29dffd" providerId="LiveId" clId="{CA144455-C527-4270-8A2F-6529AB7297BC}" dt="2022-02-14T12:38:51.034" v="124"/>
      <pc:docMkLst>
        <pc:docMk/>
      </pc:docMkLst>
      <pc:sldChg chg="addSp modSp mod">
        <pc:chgData name="Hương Tecpen" userId="c5ce32652c29dffd" providerId="LiveId" clId="{CA144455-C527-4270-8A2F-6529AB7297BC}" dt="2022-02-14T12:38:51.034" v="124"/>
        <pc:sldMkLst>
          <pc:docMk/>
          <pc:sldMk cId="0" sldId="256"/>
        </pc:sldMkLst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3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4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6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8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9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11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12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13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14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15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16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17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18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19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k cId="0" sldId="256"/>
            <ac:spMk id="20" creationId="{00000000-0000-0000-0000-000000000000}"/>
          </ac:spMkLst>
        </pc:spChg>
        <pc:grpChg chg="mod">
          <ac:chgData name="Hương Tecpen" userId="c5ce32652c29dffd" providerId="LiveId" clId="{CA144455-C527-4270-8A2F-6529AB7297BC}" dt="2022-02-14T12:38:51.034" v="124"/>
          <ac:grpSpMkLst>
            <pc:docMk/>
            <pc:sldMk cId="0" sldId="256"/>
            <ac:grpSpMk id="2" creationId="{00000000-0000-0000-0000-000000000000}"/>
          </ac:grpSpMkLst>
        </pc:grpChg>
        <pc:grpChg chg="mod">
          <ac:chgData name="Hương Tecpen" userId="c5ce32652c29dffd" providerId="LiveId" clId="{CA144455-C527-4270-8A2F-6529AB7297BC}" dt="2022-02-14T12:38:51.034" v="124"/>
          <ac:grpSpMkLst>
            <pc:docMk/>
            <pc:sldMk cId="0" sldId="256"/>
            <ac:grpSpMk id="5" creationId="{00000000-0000-0000-0000-000000000000}"/>
          </ac:grpSpMkLst>
        </pc:grpChg>
        <pc:grpChg chg="add mod">
          <ac:chgData name="Hương Tecpen" userId="c5ce32652c29dffd" providerId="LiveId" clId="{CA144455-C527-4270-8A2F-6529AB7297BC}" dt="2022-02-14T12:37:57.580" v="115" actId="164"/>
          <ac:grpSpMkLst>
            <pc:docMk/>
            <pc:sldMk cId="0" sldId="256"/>
            <ac:grpSpMk id="21" creationId="{C665FE9E-68B1-4DC3-9A53-1A6690116E21}"/>
          </ac:grpSpMkLst>
        </pc:grpChg>
        <pc:grpChg chg="add mod">
          <ac:chgData name="Hương Tecpen" userId="c5ce32652c29dffd" providerId="LiveId" clId="{CA144455-C527-4270-8A2F-6529AB7297BC}" dt="2022-02-14T12:38:51.034" v="124"/>
          <ac:grpSpMkLst>
            <pc:docMk/>
            <pc:sldMk cId="0" sldId="256"/>
            <ac:grpSpMk id="22" creationId="{5F9DFFCC-070E-48BA-B034-32DF5F348B0B}"/>
          </ac:grpSpMkLst>
        </pc:grpChg>
        <pc:picChg chg="mod">
          <ac:chgData name="Hương Tecpen" userId="c5ce32652c29dffd" providerId="LiveId" clId="{CA144455-C527-4270-8A2F-6529AB7297BC}" dt="2022-02-14T12:38:51.034" v="124"/>
          <ac:picMkLst>
            <pc:docMk/>
            <pc:sldMk cId="0" sldId="256"/>
            <ac:picMk id="7" creationId="{00000000-0000-0000-0000-000000000000}"/>
          </ac:picMkLst>
        </pc:picChg>
        <pc:picChg chg="mod">
          <ac:chgData name="Hương Tecpen" userId="c5ce32652c29dffd" providerId="LiveId" clId="{CA144455-C527-4270-8A2F-6529AB7297BC}" dt="2022-02-14T12:38:51.034" v="124"/>
          <ac:picMkLst>
            <pc:docMk/>
            <pc:sldMk cId="0" sldId="256"/>
            <ac:picMk id="10" creationId="{00000000-0000-0000-0000-000000000000}"/>
          </ac:picMkLst>
        </pc:picChg>
      </pc:sldChg>
      <pc:sldChg chg="del">
        <pc:chgData name="Hương Tecpen" userId="c5ce32652c29dffd" providerId="LiveId" clId="{CA144455-C527-4270-8A2F-6529AB7297BC}" dt="2022-02-14T12:28:30.895" v="0" actId="47"/>
        <pc:sldMkLst>
          <pc:docMk/>
          <pc:sldMk cId="0" sldId="257"/>
        </pc:sldMkLst>
      </pc:sldChg>
      <pc:sldChg chg="addSp delSp modSp new del mod">
        <pc:chgData name="Hương Tecpen" userId="c5ce32652c29dffd" providerId="LiveId" clId="{CA144455-C527-4270-8A2F-6529AB7297BC}" dt="2022-02-14T12:29:12.499" v="81" actId="47"/>
        <pc:sldMkLst>
          <pc:docMk/>
          <pc:sldMk cId="516332983" sldId="257"/>
        </pc:sldMkLst>
        <pc:spChg chg="add del mod">
          <ac:chgData name="Hương Tecpen" userId="c5ce32652c29dffd" providerId="LiveId" clId="{CA144455-C527-4270-8A2F-6529AB7297BC}" dt="2022-02-14T12:29:10.790" v="80"/>
          <ac:spMkLst>
            <pc:docMk/>
            <pc:sldMk cId="516332983" sldId="257"/>
            <ac:spMk id="2" creationId="{9ED8B445-3488-422E-B3A8-2489D68BBCA5}"/>
          </ac:spMkLst>
        </pc:spChg>
      </pc:sldChg>
      <pc:sldMasterChg chg="modSp modSldLayout">
        <pc:chgData name="Hương Tecpen" userId="c5ce32652c29dffd" providerId="LiveId" clId="{CA144455-C527-4270-8A2F-6529AB7297BC}" dt="2022-02-14T12:38:51.034" v="124"/>
        <pc:sldMasterMkLst>
          <pc:docMk/>
          <pc:sldMasterMk cId="0" sldId="2147483648"/>
        </pc:sldMasterMkLst>
        <pc:spChg chg="mod">
          <ac:chgData name="Hương Tecpen" userId="c5ce32652c29dffd" providerId="LiveId" clId="{CA144455-C527-4270-8A2F-6529AB7297BC}" dt="2022-02-14T12:38:51.034" v="124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Hương Tecpen" userId="c5ce32652c29dffd" providerId="LiveId" clId="{CA144455-C527-4270-8A2F-6529AB7297BC}" dt="2022-02-14T12:38:51.034" v="124"/>
          <ac:spMkLst>
            <pc:docMk/>
            <pc:sldMasterMk cId="0" sldId="2147483648"/>
            <ac:spMk id="6" creationId="{00000000-0000-0000-0000-000000000000}"/>
          </ac:spMkLst>
        </pc:spChg>
        <pc:sldLayoutChg chg="modSp">
          <pc:chgData name="Hương Tecpen" userId="c5ce32652c29dffd" providerId="LiveId" clId="{CA144455-C527-4270-8A2F-6529AB7297BC}" dt="2022-02-14T12:38:51.034" v="124"/>
          <pc:sldLayoutMkLst>
            <pc:docMk/>
            <pc:sldMasterMk cId="0" sldId="2147483648"/>
            <pc:sldLayoutMk cId="0" sldId="2147483649"/>
          </pc:sldLayoutMkLst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Hương Tecpen" userId="c5ce32652c29dffd" providerId="LiveId" clId="{CA144455-C527-4270-8A2F-6529AB7297BC}" dt="2022-02-14T12:38:51.034" v="124"/>
          <pc:sldLayoutMkLst>
            <pc:docMk/>
            <pc:sldMasterMk cId="0" sldId="2147483648"/>
            <pc:sldLayoutMk cId="0" sldId="2147483651"/>
          </pc:sldLayoutMkLst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Hương Tecpen" userId="c5ce32652c29dffd" providerId="LiveId" clId="{CA144455-C527-4270-8A2F-6529AB7297BC}" dt="2022-02-14T12:38:51.034" v="124"/>
          <pc:sldLayoutMkLst>
            <pc:docMk/>
            <pc:sldMasterMk cId="0" sldId="2147483648"/>
            <pc:sldLayoutMk cId="0" sldId="2147483652"/>
          </pc:sldLayoutMkLst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Hương Tecpen" userId="c5ce32652c29dffd" providerId="LiveId" clId="{CA144455-C527-4270-8A2F-6529AB7297BC}" dt="2022-02-14T12:38:51.034" v="124"/>
          <pc:sldLayoutMkLst>
            <pc:docMk/>
            <pc:sldMasterMk cId="0" sldId="2147483648"/>
            <pc:sldLayoutMk cId="0" sldId="2147483653"/>
          </pc:sldLayoutMkLst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</pc:sldLayoutChg>
        <pc:sldLayoutChg chg="modSp">
          <pc:chgData name="Hương Tecpen" userId="c5ce32652c29dffd" providerId="LiveId" clId="{CA144455-C527-4270-8A2F-6529AB7297BC}" dt="2022-02-14T12:38:51.034" v="124"/>
          <pc:sldLayoutMkLst>
            <pc:docMk/>
            <pc:sldMasterMk cId="0" sldId="2147483648"/>
            <pc:sldLayoutMk cId="0" sldId="2147483656"/>
          </pc:sldLayoutMkLst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Hương Tecpen" userId="c5ce32652c29dffd" providerId="LiveId" clId="{CA144455-C527-4270-8A2F-6529AB7297BC}" dt="2022-02-14T12:38:51.034" v="124"/>
          <pc:sldLayoutMkLst>
            <pc:docMk/>
            <pc:sldMasterMk cId="0" sldId="2147483648"/>
            <pc:sldLayoutMk cId="0" sldId="2147483657"/>
          </pc:sldLayoutMkLst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Hương Tecpen" userId="c5ce32652c29dffd" providerId="LiveId" clId="{CA144455-C527-4270-8A2F-6529AB7297BC}" dt="2022-02-14T12:38:51.034" v="124"/>
          <pc:sldLayoutMkLst>
            <pc:docMk/>
            <pc:sldMasterMk cId="0" sldId="2147483648"/>
            <pc:sldLayoutMk cId="0" sldId="2147483659"/>
          </pc:sldLayoutMkLst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Hương Tecpen" userId="c5ce32652c29dffd" providerId="LiveId" clId="{CA144455-C527-4270-8A2F-6529AB7297BC}" dt="2022-02-14T12:38:51.034" v="124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145"/>
            <a:ext cx="15544800" cy="2939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1105"/>
            <a:ext cx="12801600" cy="35046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1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5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192"/>
            <a:ext cx="4114800" cy="11701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192"/>
            <a:ext cx="12039600" cy="11701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2337"/>
            <a:ext cx="15544800" cy="2723696"/>
          </a:xfrm>
        </p:spPr>
        <p:txBody>
          <a:bodyPr anchor="t"/>
          <a:lstStyle>
            <a:lvl1pPr algn="l">
              <a:defRPr sz="7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2460"/>
            <a:ext cx="15544800" cy="2999874"/>
          </a:xfrm>
        </p:spPr>
        <p:txBody>
          <a:bodyPr anchor="b"/>
          <a:lstStyle>
            <a:lvl1pPr marL="0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1pPr>
            <a:lvl2pPr marL="914291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2pPr>
            <a:lvl3pPr marL="182858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287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16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145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574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03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432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199874"/>
            <a:ext cx="8077200" cy="9050418"/>
          </a:xfrm>
        </p:spPr>
        <p:txBody>
          <a:bodyPr/>
          <a:lstStyle>
            <a:lvl1pPr>
              <a:defRPr sz="5599"/>
            </a:lvl1pPr>
            <a:lvl2pPr>
              <a:defRPr sz="4799"/>
            </a:lvl2pPr>
            <a:lvl3pPr>
              <a:defRPr sz="3999"/>
            </a:lvl3pPr>
            <a:lvl4pPr>
              <a:defRPr sz="3599"/>
            </a:lvl4pPr>
            <a:lvl5pPr>
              <a:defRPr sz="3599"/>
            </a:lvl5pPr>
            <a:lvl6pPr>
              <a:defRPr sz="3599"/>
            </a:lvl6pPr>
            <a:lvl7pPr>
              <a:defRPr sz="3599"/>
            </a:lvl7pPr>
            <a:lvl8pPr>
              <a:defRPr sz="3599"/>
            </a:lvl8pPr>
            <a:lvl9pPr>
              <a:defRPr sz="35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199874"/>
            <a:ext cx="8077200" cy="9050418"/>
          </a:xfrm>
        </p:spPr>
        <p:txBody>
          <a:bodyPr/>
          <a:lstStyle>
            <a:lvl1pPr>
              <a:defRPr sz="5599"/>
            </a:lvl1pPr>
            <a:lvl2pPr>
              <a:defRPr sz="4799"/>
            </a:lvl2pPr>
            <a:lvl3pPr>
              <a:defRPr sz="3999"/>
            </a:lvl3pPr>
            <a:lvl4pPr>
              <a:defRPr sz="3599"/>
            </a:lvl4pPr>
            <a:lvl5pPr>
              <a:defRPr sz="3599"/>
            </a:lvl5pPr>
            <a:lvl6pPr>
              <a:defRPr sz="3599"/>
            </a:lvl6pPr>
            <a:lvl7pPr>
              <a:defRPr sz="3599"/>
            </a:lvl7pPr>
            <a:lvl8pPr>
              <a:defRPr sz="3599"/>
            </a:lvl8pPr>
            <a:lvl9pPr>
              <a:defRPr sz="35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69716"/>
            <a:ext cx="8080376" cy="1279311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291" indent="0">
              <a:buNone/>
              <a:defRPr sz="3999" b="1"/>
            </a:lvl2pPr>
            <a:lvl3pPr marL="1828582" indent="0">
              <a:buNone/>
              <a:defRPr sz="3599" b="1"/>
            </a:lvl3pPr>
            <a:lvl4pPr marL="2742871" indent="0">
              <a:buNone/>
              <a:defRPr sz="3200" b="1"/>
            </a:lvl4pPr>
            <a:lvl5pPr marL="3657161" indent="0">
              <a:buNone/>
              <a:defRPr sz="3200" b="1"/>
            </a:lvl5pPr>
            <a:lvl6pPr marL="4571450" indent="0">
              <a:buNone/>
              <a:defRPr sz="3200" b="1"/>
            </a:lvl6pPr>
            <a:lvl7pPr marL="5485741" indent="0">
              <a:buNone/>
              <a:defRPr sz="3200" b="1"/>
            </a:lvl7pPr>
            <a:lvl8pPr marL="6400032" indent="0">
              <a:buNone/>
              <a:defRPr sz="3200" b="1"/>
            </a:lvl8pPr>
            <a:lvl9pPr marL="7314323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025"/>
            <a:ext cx="8080376" cy="7901259"/>
          </a:xfrm>
        </p:spPr>
        <p:txBody>
          <a:bodyPr/>
          <a:lstStyle>
            <a:lvl1pPr>
              <a:defRPr sz="4799"/>
            </a:lvl1pPr>
            <a:lvl2pPr>
              <a:defRPr sz="3999"/>
            </a:lvl2pPr>
            <a:lvl3pPr>
              <a:defRPr sz="3599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7" y="3069716"/>
            <a:ext cx="8083550" cy="1279311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291" indent="0">
              <a:buNone/>
              <a:defRPr sz="3999" b="1"/>
            </a:lvl2pPr>
            <a:lvl3pPr marL="1828582" indent="0">
              <a:buNone/>
              <a:defRPr sz="3599" b="1"/>
            </a:lvl3pPr>
            <a:lvl4pPr marL="2742871" indent="0">
              <a:buNone/>
              <a:defRPr sz="3200" b="1"/>
            </a:lvl4pPr>
            <a:lvl5pPr marL="3657161" indent="0">
              <a:buNone/>
              <a:defRPr sz="3200" b="1"/>
            </a:lvl5pPr>
            <a:lvl6pPr marL="4571450" indent="0">
              <a:buNone/>
              <a:defRPr sz="3200" b="1"/>
            </a:lvl6pPr>
            <a:lvl7pPr marL="5485741" indent="0">
              <a:buNone/>
              <a:defRPr sz="3200" b="1"/>
            </a:lvl7pPr>
            <a:lvl8pPr marL="6400032" indent="0">
              <a:buNone/>
              <a:defRPr sz="3200" b="1"/>
            </a:lvl8pPr>
            <a:lvl9pPr marL="7314323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7" y="4349025"/>
            <a:ext cx="8083550" cy="7901259"/>
          </a:xfrm>
        </p:spPr>
        <p:txBody>
          <a:bodyPr/>
          <a:lstStyle>
            <a:lvl1pPr>
              <a:defRPr sz="4799"/>
            </a:lvl1pPr>
            <a:lvl2pPr>
              <a:defRPr sz="3999"/>
            </a:lvl2pPr>
            <a:lvl3pPr>
              <a:defRPr sz="3599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546011"/>
            <a:ext cx="6016626" cy="2323713"/>
          </a:xfrm>
        </p:spPr>
        <p:txBody>
          <a:bodyPr anchor="b"/>
          <a:lstStyle>
            <a:lvl1pPr algn="l">
              <a:defRPr sz="399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016"/>
            <a:ext cx="10223500" cy="11704276"/>
          </a:xfrm>
        </p:spPr>
        <p:txBody>
          <a:bodyPr/>
          <a:lstStyle>
            <a:lvl1pPr>
              <a:defRPr sz="6399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5" y="2869729"/>
            <a:ext cx="6016626" cy="9380563"/>
          </a:xfrm>
        </p:spPr>
        <p:txBody>
          <a:bodyPr/>
          <a:lstStyle>
            <a:lvl1pPr marL="0" indent="0">
              <a:buNone/>
              <a:defRPr sz="2800"/>
            </a:lvl1pPr>
            <a:lvl2pPr marL="914291" indent="0">
              <a:buNone/>
              <a:defRPr sz="2400"/>
            </a:lvl2pPr>
            <a:lvl3pPr marL="1828582" indent="0">
              <a:buNone/>
              <a:defRPr sz="2000"/>
            </a:lvl3pPr>
            <a:lvl4pPr marL="2742871" indent="0">
              <a:buNone/>
              <a:defRPr sz="1800"/>
            </a:lvl4pPr>
            <a:lvl5pPr marL="3657161" indent="0">
              <a:buNone/>
              <a:defRPr sz="1800"/>
            </a:lvl5pPr>
            <a:lvl6pPr marL="4571450" indent="0">
              <a:buNone/>
              <a:defRPr sz="1800"/>
            </a:lvl6pPr>
            <a:lvl7pPr marL="5485741" indent="0">
              <a:buNone/>
              <a:defRPr sz="1800"/>
            </a:lvl7pPr>
            <a:lvl8pPr marL="6400032" indent="0">
              <a:buNone/>
              <a:defRPr sz="1800"/>
            </a:lvl8pPr>
            <a:lvl9pPr marL="7314323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599600"/>
            <a:ext cx="10972800" cy="1133287"/>
          </a:xfrm>
        </p:spPr>
        <p:txBody>
          <a:bodyPr anchor="b"/>
          <a:lstStyle>
            <a:lvl1pPr algn="l">
              <a:defRPr sz="399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348"/>
            <a:ext cx="10972800" cy="8228229"/>
          </a:xfrm>
        </p:spPr>
        <p:txBody>
          <a:bodyPr/>
          <a:lstStyle>
            <a:lvl1pPr marL="0" indent="0">
              <a:buNone/>
              <a:defRPr sz="6399"/>
            </a:lvl1pPr>
            <a:lvl2pPr marL="914291" indent="0">
              <a:buNone/>
              <a:defRPr sz="5599"/>
            </a:lvl2pPr>
            <a:lvl3pPr marL="1828582" indent="0">
              <a:buNone/>
              <a:defRPr sz="4799"/>
            </a:lvl3pPr>
            <a:lvl4pPr marL="2742871" indent="0">
              <a:buNone/>
              <a:defRPr sz="3999"/>
            </a:lvl4pPr>
            <a:lvl5pPr marL="3657161" indent="0">
              <a:buNone/>
              <a:defRPr sz="3999"/>
            </a:lvl5pPr>
            <a:lvl6pPr marL="4571450" indent="0">
              <a:buNone/>
              <a:defRPr sz="3999"/>
            </a:lvl6pPr>
            <a:lvl7pPr marL="5485741" indent="0">
              <a:buNone/>
              <a:defRPr sz="3999"/>
            </a:lvl7pPr>
            <a:lvl8pPr marL="6400032" indent="0">
              <a:buNone/>
              <a:defRPr sz="3999"/>
            </a:lvl8pPr>
            <a:lvl9pPr marL="7314323" indent="0">
              <a:buNone/>
              <a:defRPr sz="3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2887"/>
            <a:ext cx="10972800" cy="1609456"/>
          </a:xfrm>
        </p:spPr>
        <p:txBody>
          <a:bodyPr/>
          <a:lstStyle>
            <a:lvl1pPr marL="0" indent="0">
              <a:buNone/>
              <a:defRPr sz="2800"/>
            </a:lvl1pPr>
            <a:lvl2pPr marL="914291" indent="0">
              <a:buNone/>
              <a:defRPr sz="2400"/>
            </a:lvl2pPr>
            <a:lvl3pPr marL="1828582" indent="0">
              <a:buNone/>
              <a:defRPr sz="2000"/>
            </a:lvl3pPr>
            <a:lvl4pPr marL="2742871" indent="0">
              <a:buNone/>
              <a:defRPr sz="1800"/>
            </a:lvl4pPr>
            <a:lvl5pPr marL="3657161" indent="0">
              <a:buNone/>
              <a:defRPr sz="1800"/>
            </a:lvl5pPr>
            <a:lvl6pPr marL="4571450" indent="0">
              <a:buNone/>
              <a:defRPr sz="1800"/>
            </a:lvl6pPr>
            <a:lvl7pPr marL="5485741" indent="0">
              <a:buNone/>
              <a:defRPr sz="1800"/>
            </a:lvl7pPr>
            <a:lvl8pPr marL="6400032" indent="0">
              <a:buNone/>
              <a:defRPr sz="1800"/>
            </a:lvl8pPr>
            <a:lvl9pPr marL="7314323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187"/>
            <a:ext cx="16459200" cy="22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199874"/>
            <a:ext cx="16459200" cy="9050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0587"/>
            <a:ext cx="4267200" cy="730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0587"/>
            <a:ext cx="5791200" cy="730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0587"/>
            <a:ext cx="4267200" cy="730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582" rtl="0" eaLnBrk="1" latinLnBrk="0" hangingPunct="1">
        <a:spcBef>
          <a:spcPct val="0"/>
        </a:spcBef>
        <a:buNone/>
        <a:defRPr sz="88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717" indent="-685717" algn="l" defTabSz="1828582" rtl="0" eaLnBrk="1" latinLnBrk="0" hangingPunct="1">
        <a:spcBef>
          <a:spcPct val="20000"/>
        </a:spcBef>
        <a:buFont typeface="Arial" pitchFamily="34" charset="0"/>
        <a:buChar char="•"/>
        <a:defRPr sz="6399" kern="1200">
          <a:solidFill>
            <a:schemeClr val="tx1"/>
          </a:solidFill>
          <a:latin typeface="+mn-lt"/>
          <a:ea typeface="+mn-ea"/>
          <a:cs typeface="+mn-cs"/>
        </a:defRPr>
      </a:lvl1pPr>
      <a:lvl2pPr marL="1485721" indent="-571430" algn="l" defTabSz="1828582" rtl="0" eaLnBrk="1" latinLnBrk="0" hangingPunct="1">
        <a:spcBef>
          <a:spcPct val="20000"/>
        </a:spcBef>
        <a:buFont typeface="Arial" pitchFamily="34" charset="0"/>
        <a:buChar char="–"/>
        <a:defRPr sz="55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725" indent="-457145" algn="l" defTabSz="1828582" rtl="0" eaLnBrk="1" latinLnBrk="0" hangingPunct="1">
        <a:spcBef>
          <a:spcPct val="20000"/>
        </a:spcBef>
        <a:buFont typeface="Arial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3pPr>
      <a:lvl4pPr marL="3200016" indent="-457145" algn="l" defTabSz="1828582" rtl="0" eaLnBrk="1" latinLnBrk="0" hangingPunct="1">
        <a:spcBef>
          <a:spcPct val="20000"/>
        </a:spcBef>
        <a:buFont typeface="Arial" pitchFamily="34" charset="0"/>
        <a:buChar char="–"/>
        <a:defRPr sz="3999" kern="1200">
          <a:solidFill>
            <a:schemeClr val="tx1"/>
          </a:solidFill>
          <a:latin typeface="+mn-lt"/>
          <a:ea typeface="+mn-ea"/>
          <a:cs typeface="+mn-cs"/>
        </a:defRPr>
      </a:lvl4pPr>
      <a:lvl5pPr marL="4114307" indent="-457145" algn="l" defTabSz="1828582" rtl="0" eaLnBrk="1" latinLnBrk="0" hangingPunct="1">
        <a:spcBef>
          <a:spcPct val="20000"/>
        </a:spcBef>
        <a:buFont typeface="Arial" pitchFamily="34" charset="0"/>
        <a:buChar char="»"/>
        <a:defRPr sz="3999" kern="1200">
          <a:solidFill>
            <a:schemeClr val="tx1"/>
          </a:solidFill>
          <a:latin typeface="+mn-lt"/>
          <a:ea typeface="+mn-ea"/>
          <a:cs typeface="+mn-cs"/>
        </a:defRPr>
      </a:lvl5pPr>
      <a:lvl6pPr marL="5028598" indent="-457145" algn="l" defTabSz="1828582" rtl="0" eaLnBrk="1" latinLnBrk="0" hangingPunct="1">
        <a:spcBef>
          <a:spcPct val="20000"/>
        </a:spcBef>
        <a:buFont typeface="Arial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886" indent="-457145" algn="l" defTabSz="1828582" rtl="0" eaLnBrk="1" latinLnBrk="0" hangingPunct="1">
        <a:spcBef>
          <a:spcPct val="20000"/>
        </a:spcBef>
        <a:buFont typeface="Arial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7pPr>
      <a:lvl8pPr marL="6857177" indent="-457145" algn="l" defTabSz="1828582" rtl="0" eaLnBrk="1" latinLnBrk="0" hangingPunct="1">
        <a:spcBef>
          <a:spcPct val="20000"/>
        </a:spcBef>
        <a:buFont typeface="Arial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466" indent="-457145" algn="l" defTabSz="1828582" rtl="0" eaLnBrk="1" latinLnBrk="0" hangingPunct="1">
        <a:spcBef>
          <a:spcPct val="20000"/>
        </a:spcBef>
        <a:buFont typeface="Arial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82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91" algn="l" defTabSz="1828582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82" algn="l" defTabSz="1828582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871" algn="l" defTabSz="1828582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161" algn="l" defTabSz="1828582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450" algn="l" defTabSz="1828582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741" algn="l" defTabSz="1828582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400032" algn="l" defTabSz="1828582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323" algn="l" defTabSz="1828582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5F9DFFCC-070E-48BA-B034-32DF5F348B0B}"/>
              </a:ext>
            </a:extLst>
          </p:cNvPr>
          <p:cNvGrpSpPr/>
          <p:nvPr/>
        </p:nvGrpSpPr>
        <p:grpSpPr>
          <a:xfrm>
            <a:off x="618" y="-1"/>
            <a:ext cx="7333028" cy="9523413"/>
            <a:chOff x="2" y="0"/>
            <a:chExt cx="3667125" cy="4762500"/>
          </a:xfrm>
        </p:grpSpPr>
        <p:grpSp>
          <p:nvGrpSpPr>
            <p:cNvPr id="2" name="Group 2"/>
            <p:cNvGrpSpPr/>
            <p:nvPr/>
          </p:nvGrpSpPr>
          <p:grpSpPr>
            <a:xfrm>
              <a:off x="2" y="0"/>
              <a:ext cx="3667125" cy="4762500"/>
              <a:chOff x="0" y="0"/>
              <a:chExt cx="2977454" cy="3866823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0"/>
                <a:ext cx="2977454" cy="3866823"/>
              </a:xfrm>
              <a:custGeom>
                <a:avLst/>
                <a:gdLst/>
                <a:ahLst/>
                <a:cxnLst/>
                <a:rect l="l" t="t" r="r" b="b"/>
                <a:pathLst>
                  <a:path w="2977454" h="3866823">
                    <a:moveTo>
                      <a:pt x="0" y="0"/>
                    </a:moveTo>
                    <a:lnTo>
                      <a:pt x="2977454" y="0"/>
                    </a:lnTo>
                    <a:lnTo>
                      <a:pt x="2977454" y="3866823"/>
                    </a:lnTo>
                    <a:lnTo>
                      <a:pt x="0" y="3866823"/>
                    </a:lnTo>
                    <a:close/>
                  </a:path>
                </a:pathLst>
              </a:custGeom>
              <a:solidFill>
                <a:srgbClr val="343434">
                  <a:alpha val="93725"/>
                </a:srgbClr>
              </a:solidFill>
            </p:spPr>
          </p:sp>
        </p:grpSp>
        <p:sp>
          <p:nvSpPr>
            <p:cNvPr id="4" name="AutoShape 4"/>
            <p:cNvSpPr/>
            <p:nvPr/>
          </p:nvSpPr>
          <p:spPr>
            <a:xfrm>
              <a:off x="547859" y="1189619"/>
              <a:ext cx="2571409" cy="0"/>
            </a:xfrm>
            <a:prstGeom prst="line">
              <a:avLst/>
            </a:prstGeom>
            <a:ln w="9525" cap="rnd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5" name="Group 5"/>
            <p:cNvGrpSpPr/>
            <p:nvPr/>
          </p:nvGrpSpPr>
          <p:grpSpPr>
            <a:xfrm>
              <a:off x="946801" y="4183038"/>
              <a:ext cx="1773524" cy="355871"/>
              <a:chOff x="0" y="0"/>
              <a:chExt cx="1682928" cy="337693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1682928" cy="337692"/>
              </a:xfrm>
              <a:custGeom>
                <a:avLst/>
                <a:gdLst/>
                <a:ahLst/>
                <a:cxnLst/>
                <a:rect l="l" t="t" r="r" b="b"/>
                <a:pathLst>
                  <a:path w="1682928" h="337692">
                    <a:moveTo>
                      <a:pt x="0" y="0"/>
                    </a:moveTo>
                    <a:lnTo>
                      <a:pt x="1682928" y="0"/>
                    </a:lnTo>
                    <a:lnTo>
                      <a:pt x="1682928" y="337692"/>
                    </a:lnTo>
                    <a:lnTo>
                      <a:pt x="0" y="337692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32327" y="4276931"/>
              <a:ext cx="802472" cy="168085"/>
            </a:xfrm>
            <a:prstGeom prst="rect">
              <a:avLst/>
            </a:prstGeom>
          </p:spPr>
        </p:pic>
        <p:sp>
          <p:nvSpPr>
            <p:cNvPr id="8" name="AutoShape 8"/>
            <p:cNvSpPr/>
            <p:nvPr/>
          </p:nvSpPr>
          <p:spPr>
            <a:xfrm>
              <a:off x="547859" y="2828378"/>
              <a:ext cx="2571409" cy="0"/>
            </a:xfrm>
            <a:prstGeom prst="line">
              <a:avLst/>
            </a:prstGeom>
            <a:ln w="9525" cap="rnd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9" name="AutoShape 9"/>
            <p:cNvSpPr/>
            <p:nvPr/>
          </p:nvSpPr>
          <p:spPr>
            <a:xfrm>
              <a:off x="547859" y="3655054"/>
              <a:ext cx="2571409" cy="0"/>
            </a:xfrm>
            <a:prstGeom prst="line">
              <a:avLst/>
            </a:prstGeom>
            <a:ln w="9525" cap="rnd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1068498" y="209468"/>
              <a:ext cx="1530128" cy="1026577"/>
            </a:xfrm>
            <a:prstGeom prst="rect">
              <a:avLst/>
            </a:prstGeom>
          </p:spPr>
        </p:pic>
        <p:sp>
          <p:nvSpPr>
            <p:cNvPr id="11" name="TextBox 11"/>
            <p:cNvSpPr txBox="1"/>
            <p:nvPr/>
          </p:nvSpPr>
          <p:spPr>
            <a:xfrm>
              <a:off x="562296" y="1312243"/>
              <a:ext cx="2542532" cy="82087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838"/>
                </a:lnSpc>
              </a:pPr>
              <a:r>
                <a:rPr lang="en-US" sz="11998" spc="310" dirty="0">
                  <a:solidFill>
                    <a:srgbClr val="FFFFFF"/>
                  </a:solidFill>
                  <a:latin typeface="Montserrat ExtraBold" panose="00000900000000000000" pitchFamily="2" charset="0"/>
                </a:rPr>
                <a:t>OPEN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562296" y="2368503"/>
              <a:ext cx="2542532" cy="37195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777"/>
                </a:lnSpc>
              </a:pPr>
              <a:r>
                <a:rPr lang="en-US" sz="5399" dirty="0">
                  <a:solidFill>
                    <a:srgbClr val="FFFFFF"/>
                  </a:solidFill>
                  <a:latin typeface="Montserrat ExtraBold" panose="00000900000000000000" pitchFamily="2" charset="0"/>
                </a:rPr>
                <a:t>08:00 - 18:00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562296" y="2115136"/>
              <a:ext cx="2542532" cy="21163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210"/>
                </a:lnSpc>
              </a:pPr>
              <a:r>
                <a:rPr lang="en-US" sz="3000" spc="450" dirty="0">
                  <a:solidFill>
                    <a:srgbClr val="FFFFFF"/>
                  </a:solidFill>
                  <a:latin typeface="Bebas Neue"/>
                </a:rPr>
                <a:t>MONDAY - FRIDAY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562296" y="3219954"/>
              <a:ext cx="2542532" cy="37195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777"/>
                </a:lnSpc>
              </a:pPr>
              <a:r>
                <a:rPr lang="en-US" sz="5399" dirty="0">
                  <a:solidFill>
                    <a:srgbClr val="FFFFFF"/>
                  </a:solidFill>
                  <a:latin typeface="Montserrat ExtraBold" panose="00000900000000000000" pitchFamily="2" charset="0"/>
                </a:rPr>
                <a:t>08:00 - 12:00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562296" y="2966587"/>
              <a:ext cx="2542532" cy="21163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210"/>
                </a:lnSpc>
              </a:pPr>
              <a:r>
                <a:rPr lang="en-US" sz="3000" spc="450">
                  <a:solidFill>
                    <a:srgbClr val="FFFFFF"/>
                  </a:solidFill>
                  <a:latin typeface="Bebas Neue"/>
                </a:rPr>
                <a:t>SATURDAY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562296" y="3792062"/>
              <a:ext cx="2542532" cy="21163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210"/>
                </a:lnSpc>
              </a:pPr>
              <a:r>
                <a:rPr lang="en-US" sz="3000" spc="450">
                  <a:solidFill>
                    <a:srgbClr val="FFFFFF"/>
                  </a:solidFill>
                  <a:latin typeface="Bebas Neue"/>
                </a:rPr>
                <a:t>CLOSED SUNDAY</a:t>
              </a:r>
            </a:p>
          </p:txBody>
        </p:sp>
        <p:sp>
          <p:nvSpPr>
            <p:cNvPr id="17" name="AutoShape 17"/>
            <p:cNvSpPr/>
            <p:nvPr/>
          </p:nvSpPr>
          <p:spPr>
            <a:xfrm>
              <a:off x="248459" y="204703"/>
              <a:ext cx="3170209" cy="0"/>
            </a:xfrm>
            <a:prstGeom prst="line">
              <a:avLst/>
            </a:prstGeom>
            <a:ln w="9525" cap="rnd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8" name="AutoShape 18"/>
            <p:cNvSpPr/>
            <p:nvPr/>
          </p:nvSpPr>
          <p:spPr>
            <a:xfrm>
              <a:off x="248459" y="4541990"/>
              <a:ext cx="3170209" cy="0"/>
            </a:xfrm>
            <a:prstGeom prst="line">
              <a:avLst/>
            </a:prstGeom>
            <a:ln w="9525" cap="rnd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9" name="AutoShape 19"/>
            <p:cNvSpPr/>
            <p:nvPr/>
          </p:nvSpPr>
          <p:spPr>
            <a:xfrm rot="5396218">
              <a:off x="1261088" y="2369425"/>
              <a:ext cx="4329446" cy="0"/>
            </a:xfrm>
            <a:prstGeom prst="line">
              <a:avLst/>
            </a:prstGeom>
            <a:ln w="9525" cap="rnd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0" name="AutoShape 20"/>
            <p:cNvSpPr/>
            <p:nvPr/>
          </p:nvSpPr>
          <p:spPr>
            <a:xfrm rot="5396218">
              <a:off x="-1909121" y="2372501"/>
              <a:ext cx="4329446" cy="0"/>
            </a:xfrm>
            <a:prstGeom prst="line">
              <a:avLst/>
            </a:prstGeom>
            <a:ln w="9525" cap="rnd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Montserrat ExtraBold</vt:lpstr>
      <vt:lpstr>Bebas Neue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hours template (385 × 500 px)</dc:title>
  <cp:lastModifiedBy>Hương Tecpen</cp:lastModifiedBy>
  <cp:revision>1</cp:revision>
  <dcterms:created xsi:type="dcterms:W3CDTF">2006-08-16T00:00:00Z</dcterms:created>
  <dcterms:modified xsi:type="dcterms:W3CDTF">2022-02-14T12:39:09Z</dcterms:modified>
  <dc:identifier>DAE4Ke7km8g</dc:identifier>
</cp:coreProperties>
</file>