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5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C29E-8492-468B-A974-9C0F186988AB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5891" y="7061327"/>
            <a:ext cx="5078095" cy="464185"/>
          </a:xfrm>
          <a:prstGeom prst="rect">
            <a:avLst/>
          </a:prstGeom>
          <a:solidFill>
            <a:srgbClr val="124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7796" y="3848862"/>
            <a:ext cx="5078095" cy="464185"/>
          </a:xfrm>
          <a:prstGeom prst="rect">
            <a:avLst/>
          </a:prstGeom>
          <a:solidFill>
            <a:srgbClr val="124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5891" y="5489067"/>
            <a:ext cx="5078095" cy="464185"/>
          </a:xfrm>
          <a:prstGeom prst="rect">
            <a:avLst/>
          </a:prstGeom>
          <a:solidFill>
            <a:srgbClr val="124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41096" y="1331722"/>
            <a:ext cx="5471795" cy="234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0" dirty="0">
                <a:solidFill>
                  <a:srgbClr val="124E78"/>
                </a:solidFill>
                <a:effectLst/>
                <a:latin typeface="Alkaline Medium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68401" y="3861562"/>
            <a:ext cx="5471795" cy="71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i="1">
                <a:solidFill>
                  <a:srgbClr val="FFFFFF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FRIDAY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11581" y="5523992"/>
            <a:ext cx="5471795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i="1">
                <a:solidFill>
                  <a:srgbClr val="FFFFFF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08406" y="7107682"/>
            <a:ext cx="5471795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i="1">
                <a:solidFill>
                  <a:srgbClr val="FFFFFF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 SUNDAY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55066" y="4229862"/>
            <a:ext cx="5471795" cy="136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500">
                <a:solidFill>
                  <a:srgbClr val="124E78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 – 18:00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406" y="7903908"/>
            <a:ext cx="2062163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4591" y="5858637"/>
            <a:ext cx="5471795" cy="136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500">
                <a:solidFill>
                  <a:srgbClr val="124E78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 – 12:00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2336" y="1162812"/>
            <a:ext cx="6118860" cy="7793355"/>
          </a:xfrm>
          <a:prstGeom prst="rect">
            <a:avLst/>
          </a:prstGeom>
          <a:noFill/>
          <a:ln w="28575">
            <a:solidFill>
              <a:srgbClr val="124E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13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Alkaline Medium</vt:lpstr>
      <vt:lpstr>Arial</vt:lpstr>
      <vt:lpstr>Calibri</vt:lpstr>
      <vt:lpstr>Calibri Light</vt:lpstr>
      <vt:lpstr>Open Sans Semibold</vt:lpstr>
      <vt:lpstr>Raleway Medium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2</cp:revision>
  <dcterms:created xsi:type="dcterms:W3CDTF">2022-04-10T03:12:43Z</dcterms:created>
  <dcterms:modified xsi:type="dcterms:W3CDTF">2022-04-10T03:28:30Z</dcterms:modified>
</cp:coreProperties>
</file>