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65" r:id="rId3"/>
  </p:sldIdLst>
  <p:sldSz cx="10058400" cy="7772400"/>
  <p:notesSz cx="6858000" cy="9144000"/>
  <p:embeddedFontLst>
    <p:embeddedFont>
      <p:font typeface="Bebas Neue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JetBrains Mono" panose="02000009000000000000" pitchFamily="49" charset="0"/>
      <p:regular r:id="rId9"/>
      <p:bold r:id="rId10"/>
      <p:italic r:id="rId11"/>
      <p:boldItalic r:id="rId12"/>
    </p:embeddedFont>
    <p:embeddedFont>
      <p:font typeface="JetBrains Mono Bold" panose="02000009000000000000" pitchFamily="49" charset="0"/>
      <p:regular r:id="rId13"/>
      <p:bold r:id="rId14"/>
    </p:embeddedFont>
    <p:embeddedFont>
      <p:font typeface="JetBrains Mono Medium" panose="02000009000000000000" pitchFamily="49" charset="0"/>
      <p:regular r:id="rId15"/>
      <p: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Playfair Display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D6F13-5E1A-4820-B81E-B573E759C56F}" v="2" dt="2022-03-23T07:00:23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74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CB6D6F13-5E1A-4820-B81E-B573E759C56F}"/>
    <pc:docChg chg="undo custSel delSld modSld">
      <pc:chgData name="Hương Tecpen" userId="c5ce32652c29dffd" providerId="LiveId" clId="{CB6D6F13-5E1A-4820-B81E-B573E759C56F}" dt="2022-03-23T07:04:41.714" v="28" actId="14100"/>
      <pc:docMkLst>
        <pc:docMk/>
      </pc:docMkLst>
      <pc:sldChg chg="del">
        <pc:chgData name="Hương Tecpen" userId="c5ce32652c29dffd" providerId="LiveId" clId="{CB6D6F13-5E1A-4820-B81E-B573E759C56F}" dt="2022-03-23T06:49:09.853" v="2" actId="47"/>
        <pc:sldMkLst>
          <pc:docMk/>
          <pc:sldMk cId="0" sldId="256"/>
        </pc:sldMkLst>
      </pc:sldChg>
      <pc:sldChg chg="del">
        <pc:chgData name="Hương Tecpen" userId="c5ce32652c29dffd" providerId="LiveId" clId="{CB6D6F13-5E1A-4820-B81E-B573E759C56F}" dt="2022-03-23T06:49:09.853" v="2" actId="47"/>
        <pc:sldMkLst>
          <pc:docMk/>
          <pc:sldMk cId="0" sldId="257"/>
        </pc:sldMkLst>
      </pc:sldChg>
      <pc:sldChg chg="del">
        <pc:chgData name="Hương Tecpen" userId="c5ce32652c29dffd" providerId="LiveId" clId="{CB6D6F13-5E1A-4820-B81E-B573E759C56F}" dt="2022-03-23T06:49:09.853" v="2" actId="47"/>
        <pc:sldMkLst>
          <pc:docMk/>
          <pc:sldMk cId="0" sldId="258"/>
        </pc:sldMkLst>
      </pc:sldChg>
      <pc:sldChg chg="del">
        <pc:chgData name="Hương Tecpen" userId="c5ce32652c29dffd" providerId="LiveId" clId="{CB6D6F13-5E1A-4820-B81E-B573E759C56F}" dt="2022-03-23T06:49:09.853" v="2" actId="47"/>
        <pc:sldMkLst>
          <pc:docMk/>
          <pc:sldMk cId="0" sldId="259"/>
        </pc:sldMkLst>
      </pc:sldChg>
      <pc:sldChg chg="del">
        <pc:chgData name="Hương Tecpen" userId="c5ce32652c29dffd" providerId="LiveId" clId="{CB6D6F13-5E1A-4820-B81E-B573E759C56F}" dt="2022-03-23T06:49:09.853" v="2" actId="47"/>
        <pc:sldMkLst>
          <pc:docMk/>
          <pc:sldMk cId="0" sldId="260"/>
        </pc:sldMkLst>
      </pc:sldChg>
      <pc:sldChg chg="del">
        <pc:chgData name="Hương Tecpen" userId="c5ce32652c29dffd" providerId="LiveId" clId="{CB6D6F13-5E1A-4820-B81E-B573E759C56F}" dt="2022-03-23T06:49:09.853" v="2" actId="47"/>
        <pc:sldMkLst>
          <pc:docMk/>
          <pc:sldMk cId="0" sldId="261"/>
        </pc:sldMkLst>
      </pc:sldChg>
      <pc:sldChg chg="del">
        <pc:chgData name="Hương Tecpen" userId="c5ce32652c29dffd" providerId="LiveId" clId="{CB6D6F13-5E1A-4820-B81E-B573E759C56F}" dt="2022-03-23T06:49:09.853" v="2" actId="47"/>
        <pc:sldMkLst>
          <pc:docMk/>
          <pc:sldMk cId="0" sldId="262"/>
        </pc:sldMkLst>
      </pc:sldChg>
      <pc:sldChg chg="del">
        <pc:chgData name="Hương Tecpen" userId="c5ce32652c29dffd" providerId="LiveId" clId="{CB6D6F13-5E1A-4820-B81E-B573E759C56F}" dt="2022-03-23T06:49:09.853" v="2" actId="47"/>
        <pc:sldMkLst>
          <pc:docMk/>
          <pc:sldMk cId="0" sldId="263"/>
        </pc:sldMkLst>
      </pc:sldChg>
      <pc:sldChg chg="addSp modSp mod">
        <pc:chgData name="Hương Tecpen" userId="c5ce32652c29dffd" providerId="LiveId" clId="{CB6D6F13-5E1A-4820-B81E-B573E759C56F}" dt="2022-03-23T07:00:11.037" v="26" actId="164"/>
        <pc:sldMkLst>
          <pc:docMk/>
          <pc:sldMk cId="0" sldId="264"/>
        </pc:sldMkLst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5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6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7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11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15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16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17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18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19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20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21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11.037" v="26" actId="164"/>
          <ac:spMkLst>
            <pc:docMk/>
            <pc:sldMk cId="0" sldId="264"/>
            <ac:spMk id="22" creationId="{00000000-0000-0000-0000-000000000000}"/>
          </ac:spMkLst>
        </pc:spChg>
        <pc:grpChg chg="mod">
          <ac:chgData name="Hương Tecpen" userId="c5ce32652c29dffd" providerId="LiveId" clId="{CB6D6F13-5E1A-4820-B81E-B573E759C56F}" dt="2022-03-23T07:00:11.037" v="26" actId="164"/>
          <ac:grpSpMkLst>
            <pc:docMk/>
            <pc:sldMk cId="0" sldId="264"/>
            <ac:grpSpMk id="9" creationId="{00000000-0000-0000-0000-000000000000}"/>
          </ac:grpSpMkLst>
        </pc:grpChg>
        <pc:grpChg chg="add mod">
          <ac:chgData name="Hương Tecpen" userId="c5ce32652c29dffd" providerId="LiveId" clId="{CB6D6F13-5E1A-4820-B81E-B573E759C56F}" dt="2022-03-23T07:00:11.037" v="26" actId="164"/>
          <ac:grpSpMkLst>
            <pc:docMk/>
            <pc:sldMk cId="0" sldId="264"/>
            <ac:grpSpMk id="23" creationId="{C7519446-0DC3-4F3C-A0FD-9108DC7D240D}"/>
          </ac:grpSpMkLst>
        </pc:grpChg>
        <pc:picChg chg="mod">
          <ac:chgData name="Hương Tecpen" userId="c5ce32652c29dffd" providerId="LiveId" clId="{CB6D6F13-5E1A-4820-B81E-B573E759C56F}" dt="2022-03-23T07:00:11.037" v="26" actId="164"/>
          <ac:picMkLst>
            <pc:docMk/>
            <pc:sldMk cId="0" sldId="264"/>
            <ac:picMk id="2" creationId="{00000000-0000-0000-0000-000000000000}"/>
          </ac:picMkLst>
        </pc:picChg>
        <pc:picChg chg="mod">
          <ac:chgData name="Hương Tecpen" userId="c5ce32652c29dffd" providerId="LiveId" clId="{CB6D6F13-5E1A-4820-B81E-B573E759C56F}" dt="2022-03-23T07:00:11.037" v="26" actId="164"/>
          <ac:picMkLst>
            <pc:docMk/>
            <pc:sldMk cId="0" sldId="264"/>
            <ac:picMk id="3" creationId="{00000000-0000-0000-0000-000000000000}"/>
          </ac:picMkLst>
        </pc:picChg>
        <pc:picChg chg="mod">
          <ac:chgData name="Hương Tecpen" userId="c5ce32652c29dffd" providerId="LiveId" clId="{CB6D6F13-5E1A-4820-B81E-B573E759C56F}" dt="2022-03-23T07:00:11.037" v="26" actId="164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Hương Tecpen" userId="c5ce32652c29dffd" providerId="LiveId" clId="{CB6D6F13-5E1A-4820-B81E-B573E759C56F}" dt="2022-03-23T07:00:11.037" v="26" actId="164"/>
          <ac:picMkLst>
            <pc:docMk/>
            <pc:sldMk cId="0" sldId="264"/>
            <ac:picMk id="8" creationId="{00000000-0000-0000-0000-000000000000}"/>
          </ac:picMkLst>
        </pc:picChg>
        <pc:picChg chg="mod">
          <ac:chgData name="Hương Tecpen" userId="c5ce32652c29dffd" providerId="LiveId" clId="{CB6D6F13-5E1A-4820-B81E-B573E759C56F}" dt="2022-03-23T07:00:11.037" v="26" actId="164"/>
          <ac:picMkLst>
            <pc:docMk/>
            <pc:sldMk cId="0" sldId="264"/>
            <ac:picMk id="12" creationId="{00000000-0000-0000-0000-000000000000}"/>
          </ac:picMkLst>
        </pc:picChg>
        <pc:picChg chg="mod">
          <ac:chgData name="Hương Tecpen" userId="c5ce32652c29dffd" providerId="LiveId" clId="{CB6D6F13-5E1A-4820-B81E-B573E759C56F}" dt="2022-03-23T07:00:11.037" v="26" actId="164"/>
          <ac:picMkLst>
            <pc:docMk/>
            <pc:sldMk cId="0" sldId="264"/>
            <ac:picMk id="13" creationId="{00000000-0000-0000-0000-000000000000}"/>
          </ac:picMkLst>
        </pc:picChg>
        <pc:picChg chg="mod">
          <ac:chgData name="Hương Tecpen" userId="c5ce32652c29dffd" providerId="LiveId" clId="{CB6D6F13-5E1A-4820-B81E-B573E759C56F}" dt="2022-03-23T07:00:11.037" v="26" actId="164"/>
          <ac:picMkLst>
            <pc:docMk/>
            <pc:sldMk cId="0" sldId="264"/>
            <ac:picMk id="14" creationId="{00000000-0000-0000-0000-000000000000}"/>
          </ac:picMkLst>
        </pc:picChg>
      </pc:sldChg>
      <pc:sldChg chg="addSp modSp mod">
        <pc:chgData name="Hương Tecpen" userId="c5ce32652c29dffd" providerId="LiveId" clId="{CB6D6F13-5E1A-4820-B81E-B573E759C56F}" dt="2022-03-23T07:04:41.714" v="28" actId="14100"/>
        <pc:sldMkLst>
          <pc:docMk/>
          <pc:sldMk cId="0" sldId="265"/>
        </pc:sldMkLst>
        <pc:spChg chg="mod">
          <ac:chgData name="Hương Tecpen" userId="c5ce32652c29dffd" providerId="LiveId" clId="{CB6D6F13-5E1A-4820-B81E-B573E759C56F}" dt="2022-03-23T07:04:41.714" v="28" actId="14100"/>
          <ac:spMkLst>
            <pc:docMk/>
            <pc:sldMk cId="0" sldId="265"/>
            <ac:spMk id="3" creationId="{00000000-0000-0000-0000-000000000000}"/>
          </ac:spMkLst>
        </pc:spChg>
        <pc:spChg chg="mod">
          <ac:chgData name="Hương Tecpen" userId="c5ce32652c29dffd" providerId="LiveId" clId="{CB6D6F13-5E1A-4820-B81E-B573E759C56F}" dt="2022-03-23T07:00:23.609" v="27" actId="164"/>
          <ac:spMkLst>
            <pc:docMk/>
            <pc:sldMk cId="0" sldId="265"/>
            <ac:spMk id="4" creationId="{00000000-0000-0000-0000-000000000000}"/>
          </ac:spMkLst>
        </pc:spChg>
        <pc:grpChg chg="mod">
          <ac:chgData name="Hương Tecpen" userId="c5ce32652c29dffd" providerId="LiveId" clId="{CB6D6F13-5E1A-4820-B81E-B573E759C56F}" dt="2022-03-23T07:00:23.609" v="27" actId="164"/>
          <ac:grpSpMkLst>
            <pc:docMk/>
            <pc:sldMk cId="0" sldId="265"/>
            <ac:grpSpMk id="5" creationId="{00000000-0000-0000-0000-000000000000}"/>
          </ac:grpSpMkLst>
        </pc:grpChg>
        <pc:grpChg chg="mod">
          <ac:chgData name="Hương Tecpen" userId="c5ce32652c29dffd" providerId="LiveId" clId="{CB6D6F13-5E1A-4820-B81E-B573E759C56F}" dt="2022-03-23T07:00:23.609" v="27" actId="164"/>
          <ac:grpSpMkLst>
            <pc:docMk/>
            <pc:sldMk cId="0" sldId="265"/>
            <ac:grpSpMk id="7" creationId="{00000000-0000-0000-0000-000000000000}"/>
          </ac:grpSpMkLst>
        </pc:grpChg>
        <pc:grpChg chg="mod">
          <ac:chgData name="Hương Tecpen" userId="c5ce32652c29dffd" providerId="LiveId" clId="{CB6D6F13-5E1A-4820-B81E-B573E759C56F}" dt="2022-03-23T07:00:23.609" v="27" actId="164"/>
          <ac:grpSpMkLst>
            <pc:docMk/>
            <pc:sldMk cId="0" sldId="265"/>
            <ac:grpSpMk id="10" creationId="{00000000-0000-0000-0000-000000000000}"/>
          </ac:grpSpMkLst>
        </pc:grpChg>
        <pc:grpChg chg="mod">
          <ac:chgData name="Hương Tecpen" userId="c5ce32652c29dffd" providerId="LiveId" clId="{CB6D6F13-5E1A-4820-B81E-B573E759C56F}" dt="2022-03-23T07:00:23.609" v="27" actId="164"/>
          <ac:grpSpMkLst>
            <pc:docMk/>
            <pc:sldMk cId="0" sldId="265"/>
            <ac:grpSpMk id="13" creationId="{00000000-0000-0000-0000-000000000000}"/>
          </ac:grpSpMkLst>
        </pc:grpChg>
        <pc:grpChg chg="mod">
          <ac:chgData name="Hương Tecpen" userId="c5ce32652c29dffd" providerId="LiveId" clId="{CB6D6F13-5E1A-4820-B81E-B573E759C56F}" dt="2022-03-23T07:00:23.609" v="27" actId="164"/>
          <ac:grpSpMkLst>
            <pc:docMk/>
            <pc:sldMk cId="0" sldId="265"/>
            <ac:grpSpMk id="16" creationId="{00000000-0000-0000-0000-000000000000}"/>
          </ac:grpSpMkLst>
        </pc:grpChg>
        <pc:grpChg chg="mod">
          <ac:chgData name="Hương Tecpen" userId="c5ce32652c29dffd" providerId="LiveId" clId="{CB6D6F13-5E1A-4820-B81E-B573E759C56F}" dt="2022-03-23T07:00:23.609" v="27" actId="164"/>
          <ac:grpSpMkLst>
            <pc:docMk/>
            <pc:sldMk cId="0" sldId="265"/>
            <ac:grpSpMk id="19" creationId="{00000000-0000-0000-0000-000000000000}"/>
          </ac:grpSpMkLst>
        </pc:grpChg>
        <pc:grpChg chg="add mod">
          <ac:chgData name="Hương Tecpen" userId="c5ce32652c29dffd" providerId="LiveId" clId="{CB6D6F13-5E1A-4820-B81E-B573E759C56F}" dt="2022-03-23T07:00:23.609" v="27" actId="164"/>
          <ac:grpSpMkLst>
            <pc:docMk/>
            <pc:sldMk cId="0" sldId="265"/>
            <ac:grpSpMk id="25" creationId="{FC112B45-821A-4352-8E27-B59166F2D249}"/>
          </ac:grpSpMkLst>
        </pc:grpChg>
        <pc:picChg chg="mod">
          <ac:chgData name="Hương Tecpen" userId="c5ce32652c29dffd" providerId="LiveId" clId="{CB6D6F13-5E1A-4820-B81E-B573E759C56F}" dt="2022-03-23T07:00:23.609" v="27" actId="164"/>
          <ac:picMkLst>
            <pc:docMk/>
            <pc:sldMk cId="0" sldId="265"/>
            <ac:picMk id="2" creationId="{00000000-0000-0000-0000-000000000000}"/>
          </ac:picMkLst>
        </pc:picChg>
      </pc:sldChg>
      <pc:sldChg chg="del">
        <pc:chgData name="Hương Tecpen" userId="c5ce32652c29dffd" providerId="LiveId" clId="{CB6D6F13-5E1A-4820-B81E-B573E759C56F}" dt="2022-03-23T06:49:04.575" v="1" actId="47"/>
        <pc:sldMkLst>
          <pc:docMk/>
          <pc:sldMk cId="0" sldId="266"/>
        </pc:sldMkLst>
      </pc:sldChg>
      <pc:sldChg chg="del">
        <pc:chgData name="Hương Tecpen" userId="c5ce32652c29dffd" providerId="LiveId" clId="{CB6D6F13-5E1A-4820-B81E-B573E759C56F}" dt="2022-03-23T06:49:04.575" v="1" actId="47"/>
        <pc:sldMkLst>
          <pc:docMk/>
          <pc:sldMk cId="0" sldId="267"/>
        </pc:sldMkLst>
      </pc:sldChg>
      <pc:sldChg chg="del">
        <pc:chgData name="Hương Tecpen" userId="c5ce32652c29dffd" providerId="LiveId" clId="{CB6D6F13-5E1A-4820-B81E-B573E759C56F}" dt="2022-03-23T06:49:04.575" v="1" actId="47"/>
        <pc:sldMkLst>
          <pc:docMk/>
          <pc:sldMk cId="0" sldId="268"/>
        </pc:sldMkLst>
      </pc:sldChg>
      <pc:sldChg chg="del">
        <pc:chgData name="Hương Tecpen" userId="c5ce32652c29dffd" providerId="LiveId" clId="{CB6D6F13-5E1A-4820-B81E-B573E759C56F}" dt="2022-03-23T06:49:04.575" v="1" actId="47"/>
        <pc:sldMkLst>
          <pc:docMk/>
          <pc:sldMk cId="0" sldId="269"/>
        </pc:sldMkLst>
      </pc:sldChg>
      <pc:sldChg chg="del">
        <pc:chgData name="Hương Tecpen" userId="c5ce32652c29dffd" providerId="LiveId" clId="{CB6D6F13-5E1A-4820-B81E-B573E759C56F}" dt="2022-03-23T06:49:04.575" v="1" actId="47"/>
        <pc:sldMkLst>
          <pc:docMk/>
          <pc:sldMk cId="0" sldId="270"/>
        </pc:sldMkLst>
      </pc:sldChg>
      <pc:sldChg chg="del">
        <pc:chgData name="Hương Tecpen" userId="c5ce32652c29dffd" providerId="LiveId" clId="{CB6D6F13-5E1A-4820-B81E-B573E759C56F}" dt="2022-03-23T06:49:04.575" v="1" actId="47"/>
        <pc:sldMkLst>
          <pc:docMk/>
          <pc:sldMk cId="0" sldId="271"/>
        </pc:sldMkLst>
      </pc:sldChg>
      <pc:sldChg chg="del">
        <pc:chgData name="Hương Tecpen" userId="c5ce32652c29dffd" providerId="LiveId" clId="{CB6D6F13-5E1A-4820-B81E-B573E759C56F}" dt="2022-03-23T06:49:04.575" v="1" actId="47"/>
        <pc:sldMkLst>
          <pc:docMk/>
          <pc:sldMk cId="0" sldId="272"/>
        </pc:sldMkLst>
      </pc:sldChg>
      <pc:sldChg chg="del">
        <pc:chgData name="Hương Tecpen" userId="c5ce32652c29dffd" providerId="LiveId" clId="{CB6D6F13-5E1A-4820-B81E-B573E759C56F}" dt="2022-03-23T06:59:43.080" v="17" actId="47"/>
        <pc:sldMkLst>
          <pc:docMk/>
          <pc:sldMk cId="0" sldId="273"/>
        </pc:sldMkLst>
      </pc:sldChg>
      <pc:sldChg chg="del">
        <pc:chgData name="Hương Tecpen" userId="c5ce32652c29dffd" providerId="LiveId" clId="{CB6D6F13-5E1A-4820-B81E-B573E759C56F}" dt="2022-03-23T06:59:43.080" v="17" actId="47"/>
        <pc:sldMkLst>
          <pc:docMk/>
          <pc:sldMk cId="0" sldId="274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75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76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77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78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79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80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81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82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83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84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85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86"/>
        </pc:sldMkLst>
      </pc:sldChg>
      <pc:sldChg chg="del">
        <pc:chgData name="Hương Tecpen" userId="c5ce32652c29dffd" providerId="LiveId" clId="{CB6D6F13-5E1A-4820-B81E-B573E759C56F}" dt="2022-03-23T06:48:51.226" v="0" actId="47"/>
        <pc:sldMkLst>
          <pc:docMk/>
          <pc:sldMk cId="0" sldId="287"/>
        </pc:sldMkLst>
      </pc:sldChg>
      <pc:sldChg chg="modSp del mod">
        <pc:chgData name="Hương Tecpen" userId="c5ce32652c29dffd" providerId="LiveId" clId="{CB6D6F13-5E1A-4820-B81E-B573E759C56F}" dt="2022-03-23T06:59:43.080" v="17" actId="47"/>
        <pc:sldMkLst>
          <pc:docMk/>
          <pc:sldMk cId="0" sldId="288"/>
        </pc:sldMkLst>
        <pc:spChg chg="mod">
          <ac:chgData name="Hương Tecpen" userId="c5ce32652c29dffd" providerId="LiveId" clId="{CB6D6F13-5E1A-4820-B81E-B573E759C56F}" dt="2022-03-23T06:49:59.816" v="16" actId="1076"/>
          <ac:spMkLst>
            <pc:docMk/>
            <pc:sldMk cId="0" sldId="288"/>
            <ac:spMk id="4" creationId="{00000000-0000-0000-0000-000000000000}"/>
          </ac:spMkLst>
        </pc:spChg>
        <pc:picChg chg="mod">
          <ac:chgData name="Hương Tecpen" userId="c5ce32652c29dffd" providerId="LiveId" clId="{CB6D6F13-5E1A-4820-B81E-B573E759C56F}" dt="2022-03-23T06:49:31.970" v="6" actId="14100"/>
          <ac:picMkLst>
            <pc:docMk/>
            <pc:sldMk cId="0" sldId="288"/>
            <ac:picMk id="3" creationId="{00000000-0000-0000-0000-000000000000}"/>
          </ac:picMkLst>
        </pc:picChg>
      </pc:sldChg>
      <pc:sldChg chg="del">
        <pc:chgData name="Hương Tecpen" userId="c5ce32652c29dffd" providerId="LiveId" clId="{CB6D6F13-5E1A-4820-B81E-B573E759C56F}" dt="2022-03-23T06:59:43.080" v="17" actId="47"/>
        <pc:sldMkLst>
          <pc:docMk/>
          <pc:sldMk cId="0" sldId="289"/>
        </pc:sldMkLst>
      </pc:sldChg>
    </pc:docChg>
  </pc:docChgLst>
  <pc:docChgLst>
    <pc:chgData name="Hương Tecpen" userId="c5ce32652c29dffd" providerId="LiveId" clId="{B703EA61-2FCB-4458-BDB4-5183AA3E0DF9}"/>
    <pc:docChg chg="modSld">
      <pc:chgData name="Hương Tecpen" userId="c5ce32652c29dffd" providerId="LiveId" clId="{B703EA61-2FCB-4458-BDB4-5183AA3E0DF9}" dt="2022-03-23T11:04:10.674" v="0" actId="21"/>
      <pc:docMkLst>
        <pc:docMk/>
      </pc:docMkLst>
      <pc:sldChg chg="modSp mod">
        <pc:chgData name="Hương Tecpen" userId="c5ce32652c29dffd" providerId="LiveId" clId="{B703EA61-2FCB-4458-BDB4-5183AA3E0DF9}" dt="2022-03-23T11:04:10.674" v="0" actId="21"/>
        <pc:sldMkLst>
          <pc:docMk/>
          <pc:sldMk cId="0" sldId="264"/>
        </pc:sldMkLst>
        <pc:spChg chg="mod">
          <ac:chgData name="Hương Tecpen" userId="c5ce32652c29dffd" providerId="LiveId" clId="{B703EA61-2FCB-4458-BDB4-5183AA3E0DF9}" dt="2022-03-23T11:04:10.674" v="0" actId="21"/>
          <ac:spMkLst>
            <pc:docMk/>
            <pc:sldMk cId="0" sldId="264"/>
            <ac:spMk id="1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19446-0DC3-4F3C-A0FD-9108DC7D240D}"/>
              </a:ext>
            </a:extLst>
          </p:cNvPr>
          <p:cNvGrpSpPr/>
          <p:nvPr/>
        </p:nvGrpSpPr>
        <p:grpSpPr>
          <a:xfrm>
            <a:off x="216730" y="0"/>
            <a:ext cx="9841670" cy="7772400"/>
            <a:chOff x="216730" y="0"/>
            <a:chExt cx="9841670" cy="7772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730" y="4145313"/>
              <a:ext cx="364928" cy="364928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27297" y="5010542"/>
              <a:ext cx="354361" cy="35436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27297" y="5856022"/>
              <a:ext cx="354361" cy="354361"/>
            </a:xfrm>
            <a:prstGeom prst="rect">
              <a:avLst/>
            </a:prstGeom>
          </p:spPr>
        </p:pic>
        <p:sp>
          <p:nvSpPr>
            <p:cNvPr id="5" name="AutoShape 5"/>
            <p:cNvSpPr/>
            <p:nvPr/>
          </p:nvSpPr>
          <p:spPr>
            <a:xfrm rot="-10800000">
              <a:off x="2746547" y="7206648"/>
              <a:ext cx="276674" cy="0"/>
            </a:xfrm>
            <a:prstGeom prst="line">
              <a:avLst/>
            </a:prstGeom>
            <a:ln w="47625" cap="rnd">
              <a:solidFill>
                <a:srgbClr val="2B866C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rot="-10800000">
              <a:off x="2376826" y="7206648"/>
              <a:ext cx="276674" cy="0"/>
            </a:xfrm>
            <a:prstGeom prst="line">
              <a:avLst/>
            </a:prstGeom>
            <a:ln w="47625" cap="rnd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rot="-10800000">
              <a:off x="2019752" y="7206648"/>
              <a:ext cx="276674" cy="0"/>
            </a:xfrm>
            <a:prstGeom prst="line">
              <a:avLst/>
            </a:prstGeom>
            <a:ln w="47625" cap="rnd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53681" y="2061362"/>
              <a:ext cx="1666072" cy="141925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9281160" y="0"/>
              <a:ext cx="777240" cy="1690363"/>
              <a:chOff x="0" y="0"/>
              <a:chExt cx="347980" cy="75679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47980" cy="756796"/>
              </a:xfrm>
              <a:custGeom>
                <a:avLst/>
                <a:gdLst/>
                <a:ahLst/>
                <a:cxnLst/>
                <a:rect l="l" t="t" r="r" b="b"/>
                <a:pathLst>
                  <a:path w="347980" h="756796">
                    <a:moveTo>
                      <a:pt x="0" y="0"/>
                    </a:moveTo>
                    <a:lnTo>
                      <a:pt x="347980" y="0"/>
                    </a:lnTo>
                    <a:lnTo>
                      <a:pt x="347980" y="756796"/>
                    </a:lnTo>
                    <a:lnTo>
                      <a:pt x="0" y="756796"/>
                    </a:lnTo>
                    <a:close/>
                  </a:path>
                </a:pathLst>
              </a:custGeom>
              <a:solidFill>
                <a:srgbClr val="5795C4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 rot="5400000">
              <a:off x="7690843" y="4832354"/>
              <a:ext cx="1415841" cy="0"/>
            </a:xfrm>
            <a:prstGeom prst="line">
              <a:avLst/>
            </a:prstGeom>
            <a:ln w="1905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alphaModFix amt="50000"/>
            </a:blip>
            <a:srcRect l="35835" r="35835"/>
            <a:stretch>
              <a:fillRect/>
            </a:stretch>
          </p:blipFill>
          <p:spPr>
            <a:xfrm>
              <a:off x="3352800" y="0"/>
              <a:ext cx="3395852" cy="77724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011158" y="7130448"/>
              <a:ext cx="727587" cy="1524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946368" y="1545632"/>
              <a:ext cx="857167" cy="930439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307919" y="2437971"/>
              <a:ext cx="2715302" cy="906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>
                  <a:solidFill>
                    <a:srgbClr val="404040"/>
                  </a:solidFill>
                  <a:latin typeface="Playfair Display"/>
                </a:rPr>
                <a:t>Make sure to feature your bestsellers or signature products or pieces. Keep it simple and to the point by listing the name, price and brief description.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07919" y="720090"/>
              <a:ext cx="2773947" cy="544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endParaRPr lang="en-US" sz="3200" dirty="0">
                <a:solidFill>
                  <a:srgbClr val="404040"/>
                </a:solidFill>
                <a:latin typeface="JetBrains Mono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2149" y="4098217"/>
              <a:ext cx="2420907" cy="48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29"/>
                </a:lnSpc>
              </a:pPr>
              <a:r>
                <a:rPr lang="en-US" sz="1200" spc="69" dirty="0">
                  <a:solidFill>
                    <a:srgbClr val="404040"/>
                  </a:solidFill>
                  <a:latin typeface="Lato"/>
                </a:rPr>
                <a:t>(123) 456 7890</a:t>
              </a:r>
            </a:p>
            <a:p>
              <a:pPr>
                <a:lnSpc>
                  <a:spcPts val="2029"/>
                </a:lnSpc>
              </a:pPr>
              <a:r>
                <a:rPr lang="en-US" sz="1200" spc="69" dirty="0">
                  <a:solidFill>
                    <a:srgbClr val="404040"/>
                  </a:solidFill>
                  <a:latin typeface="Lato"/>
                </a:rPr>
                <a:t>(123) 456 7890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52150" y="4908323"/>
              <a:ext cx="2227242" cy="4925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29"/>
                </a:lnSpc>
              </a:pPr>
              <a:r>
                <a:rPr lang="en-US" sz="1200" spc="69" dirty="0">
                  <a:solidFill>
                    <a:srgbClr val="404040"/>
                  </a:solidFill>
                  <a:latin typeface="Lato"/>
                </a:rPr>
                <a:t>123 Anywhere St., Any City, ST 12345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2149" y="5750628"/>
              <a:ext cx="2420907" cy="481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29"/>
                </a:lnSpc>
              </a:pPr>
              <a:r>
                <a:rPr lang="en-US" sz="1200" spc="69" dirty="0">
                  <a:solidFill>
                    <a:srgbClr val="404040"/>
                  </a:solidFill>
                  <a:latin typeface="Lato"/>
                </a:rPr>
                <a:t>hello@templatelab.com</a:t>
              </a:r>
            </a:p>
            <a:p>
              <a:pPr>
                <a:lnSpc>
                  <a:spcPts val="2029"/>
                </a:lnSpc>
              </a:pPr>
              <a:r>
                <a:rPr lang="en-US" sz="1200" spc="69" dirty="0">
                  <a:solidFill>
                    <a:srgbClr val="404040"/>
                  </a:solidFill>
                  <a:latin typeface="Lato"/>
                </a:rPr>
                <a:t>www.templatelab.com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122061" y="2665982"/>
              <a:ext cx="2572455" cy="1099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u="none" dirty="0">
                  <a:solidFill>
                    <a:srgbClr val="404040"/>
                  </a:solidFill>
                  <a:latin typeface="JetBrains Mono Bold"/>
                </a:rPr>
                <a:t>TRIFOLD</a:t>
              </a:r>
            </a:p>
            <a:p>
              <a:pPr marL="0" lvl="0" indent="0"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u="none" dirty="0">
                  <a:solidFill>
                    <a:srgbClr val="404040"/>
                  </a:solidFill>
                  <a:latin typeface="JetBrains Mono Bold"/>
                </a:rPr>
                <a:t>BROCHURE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 rot="5400000">
              <a:off x="8935590" y="725960"/>
              <a:ext cx="1432127" cy="238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700" spc="163">
                  <a:solidFill>
                    <a:srgbClr val="FFFFFF"/>
                  </a:solidFill>
                  <a:latin typeface="Bebas Neue Bold"/>
                </a:rPr>
                <a:t>REAL ESTATE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109118" y="5995103"/>
              <a:ext cx="2531666" cy="449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404040"/>
                  </a:solidFill>
                  <a:latin typeface="Playfair Display"/>
                </a:rPr>
                <a:t>make sure to feature your bestsellers or signature products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C112B45-821A-4352-8E27-B59166F2D249}"/>
              </a:ext>
            </a:extLst>
          </p:cNvPr>
          <p:cNvGrpSpPr/>
          <p:nvPr/>
        </p:nvGrpSpPr>
        <p:grpSpPr>
          <a:xfrm>
            <a:off x="-21526" y="0"/>
            <a:ext cx="9657878" cy="7772400"/>
            <a:chOff x="-21526" y="0"/>
            <a:chExt cx="9657878" cy="7772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l="21075" r="21075"/>
            <a:stretch>
              <a:fillRect/>
            </a:stretch>
          </p:blipFill>
          <p:spPr>
            <a:xfrm>
              <a:off x="-21526" y="0"/>
              <a:ext cx="3374326" cy="3886200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454547" y="5002530"/>
              <a:ext cx="2286825" cy="2049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00" dirty="0">
                  <a:solidFill>
                    <a:srgbClr val="404040"/>
                  </a:solidFill>
                  <a:latin typeface="Playfair Display"/>
                </a:rPr>
                <a:t>Booklets are printed publications having four or more pages that provide information about a company, event, product, campaign, and so on. They are sometimes known as catalogs or brochures, and they are often designed to deliver a message to a wide range of audiences.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54547" y="4337113"/>
              <a:ext cx="2572455" cy="51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00"/>
                </a:lnSpc>
                <a:spcBef>
                  <a:spcPct val="0"/>
                </a:spcBef>
              </a:pPr>
              <a:r>
                <a:rPr lang="en-US" sz="3000" u="none" dirty="0">
                  <a:solidFill>
                    <a:srgbClr val="404040"/>
                  </a:solidFill>
                  <a:latin typeface="JetBrains Mono Bold"/>
                </a:rPr>
                <a:t>ABOUT US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3352800" y="0"/>
              <a:ext cx="3352800" cy="7772400"/>
              <a:chOff x="0" y="0"/>
              <a:chExt cx="1501090" cy="3479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01090" cy="3479800"/>
              </a:xfrm>
              <a:custGeom>
                <a:avLst/>
                <a:gdLst/>
                <a:ahLst/>
                <a:cxnLst/>
                <a:rect l="l" t="t" r="r" b="b"/>
                <a:pathLst>
                  <a:path w="1501090" h="3479800">
                    <a:moveTo>
                      <a:pt x="0" y="0"/>
                    </a:moveTo>
                    <a:lnTo>
                      <a:pt x="1501090" y="0"/>
                    </a:lnTo>
                    <a:lnTo>
                      <a:pt x="1501090" y="3479800"/>
                    </a:lnTo>
                    <a:lnTo>
                      <a:pt x="0" y="3479800"/>
                    </a:lnTo>
                    <a:close/>
                  </a:path>
                </a:pathLst>
              </a:custGeom>
              <a:solidFill>
                <a:srgbClr val="0E75C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690938" y="777240"/>
              <a:ext cx="2676525" cy="1027112"/>
              <a:chOff x="0" y="0"/>
              <a:chExt cx="3568700" cy="1369483"/>
            </a:xfrm>
          </p:grpSpPr>
          <p:sp>
            <p:nvSpPr>
              <p:cNvPr id="8" name="AutoShape 8"/>
              <p:cNvSpPr/>
              <p:nvPr/>
            </p:nvSpPr>
            <p:spPr>
              <a:xfrm>
                <a:off x="0" y="1344083"/>
                <a:ext cx="3184653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3568700" cy="11787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640"/>
                  </a:lnSpc>
                </a:pPr>
                <a:r>
                  <a:rPr lang="en-US" sz="2600" spc="390">
                    <a:solidFill>
                      <a:srgbClr val="FFFFFF"/>
                    </a:solidFill>
                    <a:latin typeface="JetBrains Mono Medium"/>
                  </a:rPr>
                  <a:t>OUR SERVICES</a:t>
                </a: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690938" y="2431612"/>
              <a:ext cx="2676525" cy="1119811"/>
              <a:chOff x="0" y="0"/>
              <a:chExt cx="3568700" cy="1493082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0" y="393262"/>
                <a:ext cx="3568700" cy="10998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0"/>
                  </a:lnSpc>
                  <a:spcBef>
                    <a:spcPct val="0"/>
                  </a:spcBef>
                </a:pPr>
                <a:r>
                  <a:rPr lang="en-US" sz="1100" u="none">
                    <a:solidFill>
                      <a:srgbClr val="FFFFFF"/>
                    </a:solidFill>
                    <a:latin typeface="Playfair Display"/>
                  </a:rPr>
                  <a:t>Make sure to feature your bestsellers or signature products or pieces. Keep it simple and to the point by listing the name, price and brief description.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3568700" cy="3522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239"/>
                  </a:lnSpc>
                </a:pPr>
                <a:r>
                  <a:rPr lang="en-US" sz="1599" spc="239">
                    <a:solidFill>
                      <a:srgbClr val="FFFFFF"/>
                    </a:solidFill>
                    <a:latin typeface="JetBrains Mono"/>
                  </a:rPr>
                  <a:t>SERVICE 1</a:t>
                </a: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3690938" y="4153480"/>
              <a:ext cx="2676525" cy="1119811"/>
              <a:chOff x="0" y="0"/>
              <a:chExt cx="3568700" cy="1493082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0" y="393262"/>
                <a:ext cx="3568700" cy="10998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0"/>
                  </a:lnSpc>
                  <a:spcBef>
                    <a:spcPct val="0"/>
                  </a:spcBef>
                </a:pPr>
                <a:r>
                  <a:rPr lang="en-US" sz="1100" u="none">
                    <a:solidFill>
                      <a:srgbClr val="FFFFFF"/>
                    </a:solidFill>
                    <a:latin typeface="Playfair Display"/>
                  </a:rPr>
                  <a:t>Make sure to feature your bestsellers or signature products or pieces. Keep it simple and to the point by listing the name, price and brief description.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3568700" cy="3522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239"/>
                  </a:lnSpc>
                </a:pPr>
                <a:r>
                  <a:rPr lang="en-US" sz="1599" spc="239">
                    <a:solidFill>
                      <a:srgbClr val="FFFFFF"/>
                    </a:solidFill>
                    <a:latin typeface="JetBrains Mono"/>
                  </a:rPr>
                  <a:t>SERVICE 2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690938" y="5875349"/>
              <a:ext cx="2676525" cy="1119811"/>
              <a:chOff x="0" y="0"/>
              <a:chExt cx="3568700" cy="1493082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0" y="393262"/>
                <a:ext cx="3568700" cy="10998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0"/>
                  </a:lnSpc>
                  <a:spcBef>
                    <a:spcPct val="0"/>
                  </a:spcBef>
                </a:pPr>
                <a:r>
                  <a:rPr lang="en-US" sz="1100" u="none">
                    <a:solidFill>
                      <a:srgbClr val="FFFFFF"/>
                    </a:solidFill>
                    <a:latin typeface="Playfair Display"/>
                  </a:rPr>
                  <a:t>Make sure to feature your bestsellers or signature products or pieces. Keep it simple and to the point by listing the name, price and brief description.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3568700" cy="3522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239"/>
                  </a:lnSpc>
                </a:pPr>
                <a:r>
                  <a:rPr lang="en-US" sz="1599" spc="239">
                    <a:solidFill>
                      <a:srgbClr val="FFFFFF"/>
                    </a:solidFill>
                    <a:latin typeface="JetBrains Mono"/>
                  </a:rPr>
                  <a:t>SERVICE 3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145714" y="953677"/>
              <a:ext cx="2490638" cy="5865046"/>
              <a:chOff x="0" y="0"/>
              <a:chExt cx="3320850" cy="7820062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0" y="486871"/>
                <a:ext cx="3320850" cy="65663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920"/>
                  </a:lnSpc>
                  <a:spcBef>
                    <a:spcPct val="0"/>
                  </a:spcBef>
                </a:pPr>
                <a:r>
                  <a:rPr lang="en-US" sz="2800" u="none">
                    <a:solidFill>
                      <a:srgbClr val="5795C4"/>
                    </a:solidFill>
                    <a:latin typeface="JetBrains Mono Bold"/>
                  </a:rPr>
                  <a:t>YOUR CUSTOMER DOESN'T CARE HOW MUCH</a:t>
                </a:r>
              </a:p>
              <a:p>
                <a:pPr marL="0" lvl="0" indent="0" algn="ctr">
                  <a:lnSpc>
                    <a:spcPts val="3920"/>
                  </a:lnSpc>
                  <a:spcBef>
                    <a:spcPct val="0"/>
                  </a:spcBef>
                </a:pPr>
                <a:r>
                  <a:rPr lang="en-US" sz="2800" u="none">
                    <a:solidFill>
                      <a:srgbClr val="5795C4"/>
                    </a:solidFill>
                    <a:latin typeface="JetBrains Mono Bold"/>
                  </a:rPr>
                  <a:t>YOU KNOW UNTIL THEY KNOW HOW MUCH YOU CARE.</a:t>
                </a:r>
              </a:p>
            </p:txBody>
          </p:sp>
          <p:pic>
            <p:nvPicPr>
              <p:cNvPr id="21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28418" y="7354966"/>
                <a:ext cx="2864015" cy="465096"/>
              </a:xfrm>
              <a:prstGeom prst="rect">
                <a:avLst/>
              </a:prstGeom>
            </p:spPr>
          </p:pic>
          <p:sp>
            <p:nvSpPr>
              <p:cNvPr id="22" name="TextBox 22"/>
              <p:cNvSpPr txBox="1"/>
              <p:nvPr/>
            </p:nvSpPr>
            <p:spPr>
              <a:xfrm>
                <a:off x="435845" y="7470458"/>
                <a:ext cx="2441931" cy="2471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96"/>
                  </a:lnSpc>
                </a:pPr>
                <a:r>
                  <a:rPr lang="en-US" sz="1140" spc="114">
                    <a:solidFill>
                      <a:srgbClr val="FFFFFF"/>
                    </a:solidFill>
                    <a:latin typeface="Playfair Display"/>
                  </a:rPr>
                  <a:t>DAYMOND RICHARDS</a:t>
                </a:r>
              </a:p>
            </p:txBody>
          </p:sp>
          <p:grpSp>
            <p:nvGrpSpPr>
              <p:cNvPr id="23" name="Group 23"/>
              <p:cNvGrpSpPr/>
              <p:nvPr/>
            </p:nvGrpSpPr>
            <p:grpSpPr>
              <a:xfrm>
                <a:off x="1176057" y="0"/>
                <a:ext cx="1007765" cy="97526"/>
                <a:chOff x="0" y="0"/>
                <a:chExt cx="6561667" cy="6350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6561667" cy="6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1667" h="635000">
                      <a:moveTo>
                        <a:pt x="0" y="0"/>
                      </a:moveTo>
                      <a:lnTo>
                        <a:pt x="6561667" y="0"/>
                      </a:lnTo>
                      <a:lnTo>
                        <a:pt x="6561667" y="635000"/>
                      </a:lnTo>
                      <a:lnTo>
                        <a:pt x="0" y="635000"/>
                      </a:lnTo>
                      <a:close/>
                    </a:path>
                  </a:pathLst>
                </a:custGeom>
                <a:solidFill>
                  <a:srgbClr val="5795C4"/>
                </a:solidFill>
              </p:spPr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237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</vt:lpstr>
      <vt:lpstr>Lato</vt:lpstr>
      <vt:lpstr>JetBrains Mono</vt:lpstr>
      <vt:lpstr>JetBrains Mono Bold</vt:lpstr>
      <vt:lpstr>Arial</vt:lpstr>
      <vt:lpstr>JetBrains Mono Medium</vt:lpstr>
      <vt:lpstr>Bebas Neue Bold</vt:lpstr>
      <vt:lpstr>Playfair Display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 template 1, 3, 8</dc:title>
  <cp:lastModifiedBy>Hương Tecpen</cp:lastModifiedBy>
  <cp:revision>1</cp:revision>
  <dcterms:created xsi:type="dcterms:W3CDTF">2006-08-16T00:00:00Z</dcterms:created>
  <dcterms:modified xsi:type="dcterms:W3CDTF">2022-03-23T11:04:22Z</dcterms:modified>
  <dc:identifier>DAE7C3a8zKc</dc:identifier>
</cp:coreProperties>
</file>