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9" r:id="rId2"/>
    <p:sldId id="300" r:id="rId3"/>
  </p:sldIdLst>
  <p:sldSz cx="10058400" cy="77724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tna" pitchFamily="50" charset="0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Semi-Bold" panose="020B0604020202020204" charset="0"/>
      <p:regular r:id="rId14"/>
    </p:embeddedFont>
    <p:embeddedFont>
      <p:font typeface="Poppins Medium" panose="000006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8C3E9-9E9D-4568-A69E-294D80D78140}" v="6" dt="2022-03-23T07:53:20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74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BB8C3E9-9E9D-4568-A69E-294D80D78140}"/>
    <pc:docChg chg="undo custSel delSld modSld">
      <pc:chgData name="Hương Tecpen" userId="c5ce32652c29dffd" providerId="LiveId" clId="{2BB8C3E9-9E9D-4568-A69E-294D80D78140}" dt="2022-03-23T10:03:36.328" v="33" actId="20577"/>
      <pc:docMkLst>
        <pc:docMk/>
      </pc:docMkLst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70"/>
        </pc:sldMkLst>
      </pc:sldChg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71"/>
        </pc:sldMkLst>
      </pc:sldChg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73"/>
        </pc:sldMkLst>
      </pc:sldChg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74"/>
        </pc:sldMkLst>
      </pc:sldChg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90"/>
        </pc:sldMkLst>
      </pc:sldChg>
      <pc:sldChg chg="del">
        <pc:chgData name="Hương Tecpen" userId="c5ce32652c29dffd" providerId="LiveId" clId="{2BB8C3E9-9E9D-4568-A69E-294D80D78140}" dt="2022-03-23T07:49:21.164" v="0" actId="47"/>
        <pc:sldMkLst>
          <pc:docMk/>
          <pc:sldMk cId="0" sldId="291"/>
        </pc:sldMkLst>
      </pc:sldChg>
      <pc:sldChg chg="addSp modSp mod">
        <pc:chgData name="Hương Tecpen" userId="c5ce32652c29dffd" providerId="LiveId" clId="{2BB8C3E9-9E9D-4568-A69E-294D80D78140}" dt="2022-03-23T10:03:36.328" v="33" actId="20577"/>
        <pc:sldMkLst>
          <pc:docMk/>
          <pc:sldMk cId="0" sldId="299"/>
        </pc:sldMkLst>
        <pc:spChg chg="mod">
          <ac:chgData name="Hương Tecpen" userId="c5ce32652c29dffd" providerId="LiveId" clId="{2BB8C3E9-9E9D-4568-A69E-294D80D78140}" dt="2022-03-23T07:50:26.575" v="3" actId="164"/>
          <ac:spMkLst>
            <pc:docMk/>
            <pc:sldMk cId="0" sldId="299"/>
            <ac:spMk id="2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1:11.737" v="4" actId="2711"/>
          <ac:spMkLst>
            <pc:docMk/>
            <pc:sldMk cId="0" sldId="299"/>
            <ac:spMk id="10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1:11.737" v="4" actId="2711"/>
          <ac:spMkLst>
            <pc:docMk/>
            <pc:sldMk cId="0" sldId="299"/>
            <ac:spMk id="11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0:26.575" v="3" actId="164"/>
          <ac:spMkLst>
            <pc:docMk/>
            <pc:sldMk cId="0" sldId="299"/>
            <ac:spMk id="12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0:26.575" v="3" actId="164"/>
          <ac:spMkLst>
            <pc:docMk/>
            <pc:sldMk cId="0" sldId="299"/>
            <ac:spMk id="13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0:26.575" v="3" actId="164"/>
          <ac:spMkLst>
            <pc:docMk/>
            <pc:sldMk cId="0" sldId="299"/>
            <ac:spMk id="14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10:03:36.328" v="33" actId="20577"/>
          <ac:spMkLst>
            <pc:docMk/>
            <pc:sldMk cId="0" sldId="299"/>
            <ac:spMk id="23" creationId="{00000000-0000-0000-0000-000000000000}"/>
          </ac:spMkLst>
        </pc:s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5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7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15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18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21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24" creationId="{00000000-0000-0000-0000-000000000000}"/>
          </ac:grpSpMkLst>
        </pc:grpChg>
        <pc:grpChg chg="add mod">
          <ac:chgData name="Hương Tecpen" userId="c5ce32652c29dffd" providerId="LiveId" clId="{2BB8C3E9-9E9D-4568-A69E-294D80D78140}" dt="2022-03-23T07:50:26.575" v="3" actId="164"/>
          <ac:grpSpMkLst>
            <pc:docMk/>
            <pc:sldMk cId="0" sldId="299"/>
            <ac:grpSpMk id="27" creationId="{2B2030FE-325E-41AF-BFE5-960FB682DBB3}"/>
          </ac:grpSpMkLst>
        </pc:grpChg>
        <pc:picChg chg="mod">
          <ac:chgData name="Hương Tecpen" userId="c5ce32652c29dffd" providerId="LiveId" clId="{2BB8C3E9-9E9D-4568-A69E-294D80D78140}" dt="2022-03-23T07:50:26.575" v="3" actId="164"/>
          <ac:picMkLst>
            <pc:docMk/>
            <pc:sldMk cId="0" sldId="299"/>
            <ac:picMk id="3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0:26.575" v="3" actId="164"/>
          <ac:picMkLst>
            <pc:docMk/>
            <pc:sldMk cId="0" sldId="299"/>
            <ac:picMk id="4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0:26.575" v="3" actId="164"/>
          <ac:picMkLst>
            <pc:docMk/>
            <pc:sldMk cId="0" sldId="299"/>
            <ac:picMk id="9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0:26.575" v="3" actId="164"/>
          <ac:picMkLst>
            <pc:docMk/>
            <pc:sldMk cId="0" sldId="299"/>
            <ac:picMk id="26" creationId="{00000000-0000-0000-0000-000000000000}"/>
          </ac:picMkLst>
        </pc:picChg>
      </pc:sldChg>
      <pc:sldChg chg="addSp delSp modSp mod">
        <pc:chgData name="Hương Tecpen" userId="c5ce32652c29dffd" providerId="LiveId" clId="{2BB8C3E9-9E9D-4568-A69E-294D80D78140}" dt="2022-03-23T07:53:20.527" v="32" actId="164"/>
        <pc:sldMkLst>
          <pc:docMk/>
          <pc:sldMk cId="0" sldId="300"/>
        </pc:sldMkLst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2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3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5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10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58.167" v="22" actId="1035"/>
          <ac:spMkLst>
            <pc:docMk/>
            <pc:sldMk cId="0" sldId="300"/>
            <ac:spMk id="14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58.167" v="22" actId="1035"/>
          <ac:spMkLst>
            <pc:docMk/>
            <pc:sldMk cId="0" sldId="300"/>
            <ac:spMk id="15" creationId="{00000000-0000-0000-0000-000000000000}"/>
          </ac:spMkLst>
        </pc:spChg>
        <pc:spChg chg="del mod">
          <ac:chgData name="Hương Tecpen" userId="c5ce32652c29dffd" providerId="LiveId" clId="{2BB8C3E9-9E9D-4568-A69E-294D80D78140}" dt="2022-03-23T07:52:52.719" v="18" actId="478"/>
          <ac:spMkLst>
            <pc:docMk/>
            <pc:sldMk cId="0" sldId="300"/>
            <ac:spMk id="16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17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1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2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3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7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8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2:04.893" v="6" actId="2711"/>
          <ac:spMkLst>
            <pc:docMk/>
            <pc:sldMk cId="0" sldId="300"/>
            <ac:spMk id="29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20.527" v="32" actId="164"/>
          <ac:spMkLst>
            <pc:docMk/>
            <pc:sldMk cId="0" sldId="300"/>
            <ac:spMk id="30" creationId="{00000000-0000-0000-0000-000000000000}"/>
          </ac:spMkLst>
        </pc:spChg>
        <pc:spChg chg="mod">
          <ac:chgData name="Hương Tecpen" userId="c5ce32652c29dffd" providerId="LiveId" clId="{2BB8C3E9-9E9D-4568-A69E-294D80D78140}" dt="2022-03-23T07:53:02.368" v="24"/>
          <ac:spMkLst>
            <pc:docMk/>
            <pc:sldMk cId="0" sldId="300"/>
            <ac:spMk id="35" creationId="{402CE90B-B7E6-4869-9870-A2D653986348}"/>
          </ac:spMkLst>
        </pc:spChg>
        <pc:spChg chg="mod">
          <ac:chgData name="Hương Tecpen" userId="c5ce32652c29dffd" providerId="LiveId" clId="{2BB8C3E9-9E9D-4568-A69E-294D80D78140}" dt="2022-03-23T07:53:02.368" v="24"/>
          <ac:spMkLst>
            <pc:docMk/>
            <pc:sldMk cId="0" sldId="300"/>
            <ac:spMk id="36" creationId="{3E2CEB3D-2FE7-41D9-B225-BC18347C2070}"/>
          </ac:spMkLst>
        </pc:spChg>
        <pc:spChg chg="mod">
          <ac:chgData name="Hương Tecpen" userId="c5ce32652c29dffd" providerId="LiveId" clId="{2BB8C3E9-9E9D-4568-A69E-294D80D78140}" dt="2022-03-23T07:53:02.368" v="24"/>
          <ac:spMkLst>
            <pc:docMk/>
            <pc:sldMk cId="0" sldId="300"/>
            <ac:spMk id="37" creationId="{7AFE9310-2541-4A0B-8AEE-6FD7982973E0}"/>
          </ac:spMkLst>
        </pc:spChg>
        <pc:spChg chg="mod">
          <ac:chgData name="Hương Tecpen" userId="c5ce32652c29dffd" providerId="LiveId" clId="{2BB8C3E9-9E9D-4568-A69E-294D80D78140}" dt="2022-03-23T07:53:05.282" v="27"/>
          <ac:spMkLst>
            <pc:docMk/>
            <pc:sldMk cId="0" sldId="300"/>
            <ac:spMk id="40" creationId="{12FE899D-747E-4BD8-9BA3-5CC8B7756D3F}"/>
          </ac:spMkLst>
        </pc:spChg>
        <pc:spChg chg="mod">
          <ac:chgData name="Hương Tecpen" userId="c5ce32652c29dffd" providerId="LiveId" clId="{2BB8C3E9-9E9D-4568-A69E-294D80D78140}" dt="2022-03-23T07:53:05.282" v="27"/>
          <ac:spMkLst>
            <pc:docMk/>
            <pc:sldMk cId="0" sldId="300"/>
            <ac:spMk id="41" creationId="{8D428A2D-95DE-46C4-ADEA-1B394DAD0868}"/>
          </ac:spMkLst>
        </pc:spChg>
        <pc:spChg chg="mod">
          <ac:chgData name="Hương Tecpen" userId="c5ce32652c29dffd" providerId="LiveId" clId="{2BB8C3E9-9E9D-4568-A69E-294D80D78140}" dt="2022-03-23T07:53:05.282" v="27"/>
          <ac:spMkLst>
            <pc:docMk/>
            <pc:sldMk cId="0" sldId="300"/>
            <ac:spMk id="42" creationId="{ABFA1239-C78B-4260-8537-8AB17C58AD79}"/>
          </ac:spMkLst>
        </pc:spChg>
        <pc:spChg chg="mod">
          <ac:chgData name="Hương Tecpen" userId="c5ce32652c29dffd" providerId="LiveId" clId="{2BB8C3E9-9E9D-4568-A69E-294D80D78140}" dt="2022-03-23T07:53:06.211" v="28"/>
          <ac:spMkLst>
            <pc:docMk/>
            <pc:sldMk cId="0" sldId="300"/>
            <ac:spMk id="45" creationId="{6F92BBD1-B8A1-4CB0-84FA-C95F8191DF4E}"/>
          </ac:spMkLst>
        </pc:spChg>
        <pc:spChg chg="mod">
          <ac:chgData name="Hương Tecpen" userId="c5ce32652c29dffd" providerId="LiveId" clId="{2BB8C3E9-9E9D-4568-A69E-294D80D78140}" dt="2022-03-23T07:53:06.211" v="28"/>
          <ac:spMkLst>
            <pc:docMk/>
            <pc:sldMk cId="0" sldId="300"/>
            <ac:spMk id="46" creationId="{B79D3321-84E4-47BF-B15E-181A4DC3C5FB}"/>
          </ac:spMkLst>
        </pc:spChg>
        <pc:spChg chg="mod">
          <ac:chgData name="Hương Tecpen" userId="c5ce32652c29dffd" providerId="LiveId" clId="{2BB8C3E9-9E9D-4568-A69E-294D80D78140}" dt="2022-03-23T07:53:06.211" v="28"/>
          <ac:spMkLst>
            <pc:docMk/>
            <pc:sldMk cId="0" sldId="300"/>
            <ac:spMk id="47" creationId="{64D4AA42-DABE-4210-A6B4-63DF3EB960DC}"/>
          </ac:spMkLst>
        </pc:spChg>
        <pc:grpChg chg="mod">
          <ac:chgData name="Hương Tecpen" userId="c5ce32652c29dffd" providerId="LiveId" clId="{2BB8C3E9-9E9D-4568-A69E-294D80D78140}" dt="2022-03-23T07:53:20.527" v="32" actId="164"/>
          <ac:grpSpMkLst>
            <pc:docMk/>
            <pc:sldMk cId="0" sldId="300"/>
            <ac:grpSpMk id="7" creationId="{00000000-0000-0000-0000-000000000000}"/>
          </ac:grpSpMkLst>
        </pc:grpChg>
        <pc:grpChg chg="mod">
          <ac:chgData name="Hương Tecpen" userId="c5ce32652c29dffd" providerId="LiveId" clId="{2BB8C3E9-9E9D-4568-A69E-294D80D78140}" dt="2022-03-23T07:53:20.527" v="32" actId="164"/>
          <ac:grpSpMkLst>
            <pc:docMk/>
            <pc:sldMk cId="0" sldId="300"/>
            <ac:grpSpMk id="11" creationId="{00000000-0000-0000-0000-000000000000}"/>
          </ac:grpSpMkLst>
        </pc:grpChg>
        <pc:grpChg chg="del">
          <ac:chgData name="Hương Tecpen" userId="c5ce32652c29dffd" providerId="LiveId" clId="{2BB8C3E9-9E9D-4568-A69E-294D80D78140}" dt="2022-03-23T07:53:00.610" v="23" actId="478"/>
          <ac:grpSpMkLst>
            <pc:docMk/>
            <pc:sldMk cId="0" sldId="300"/>
            <ac:grpSpMk id="18" creationId="{00000000-0000-0000-0000-000000000000}"/>
          </ac:grpSpMkLst>
        </pc:grpChg>
        <pc:grpChg chg="del">
          <ac:chgData name="Hương Tecpen" userId="c5ce32652c29dffd" providerId="LiveId" clId="{2BB8C3E9-9E9D-4568-A69E-294D80D78140}" dt="2022-03-23T07:53:00.610" v="23" actId="478"/>
          <ac:grpSpMkLst>
            <pc:docMk/>
            <pc:sldMk cId="0" sldId="300"/>
            <ac:grpSpMk id="24" creationId="{00000000-0000-0000-0000-000000000000}"/>
          </ac:grpSpMkLst>
        </pc:grpChg>
        <pc:grpChg chg="add del mod">
          <ac:chgData name="Hương Tecpen" userId="c5ce32652c29dffd" providerId="LiveId" clId="{2BB8C3E9-9E9D-4568-A69E-294D80D78140}" dt="2022-03-23T07:53:05.073" v="26" actId="21"/>
          <ac:grpSpMkLst>
            <pc:docMk/>
            <pc:sldMk cId="0" sldId="300"/>
            <ac:grpSpMk id="33" creationId="{77506B6C-B024-4A5A-8447-5537495E9792}"/>
          </ac:grpSpMkLst>
        </pc:grpChg>
        <pc:grpChg chg="mod">
          <ac:chgData name="Hương Tecpen" userId="c5ce32652c29dffd" providerId="LiveId" clId="{2BB8C3E9-9E9D-4568-A69E-294D80D78140}" dt="2022-03-23T07:53:02.368" v="24"/>
          <ac:grpSpMkLst>
            <pc:docMk/>
            <pc:sldMk cId="0" sldId="300"/>
            <ac:grpSpMk id="34" creationId="{35488AD8-CDC2-4842-9086-18A683CE5CFA}"/>
          </ac:grpSpMkLst>
        </pc:grpChg>
        <pc:grpChg chg="add mod">
          <ac:chgData name="Hương Tecpen" userId="c5ce32652c29dffd" providerId="LiveId" clId="{2BB8C3E9-9E9D-4568-A69E-294D80D78140}" dt="2022-03-23T07:53:20.527" v="32" actId="164"/>
          <ac:grpSpMkLst>
            <pc:docMk/>
            <pc:sldMk cId="0" sldId="300"/>
            <ac:grpSpMk id="38" creationId="{21715921-39BF-4476-ADCE-1A99FAA44942}"/>
          </ac:grpSpMkLst>
        </pc:grpChg>
        <pc:grpChg chg="mod">
          <ac:chgData name="Hương Tecpen" userId="c5ce32652c29dffd" providerId="LiveId" clId="{2BB8C3E9-9E9D-4568-A69E-294D80D78140}" dt="2022-03-23T07:53:05.282" v="27"/>
          <ac:grpSpMkLst>
            <pc:docMk/>
            <pc:sldMk cId="0" sldId="300"/>
            <ac:grpSpMk id="39" creationId="{8717A1A8-A6CB-4ABB-AF6C-BCAFCE6FA16E}"/>
          </ac:grpSpMkLst>
        </pc:grpChg>
        <pc:grpChg chg="add mod">
          <ac:chgData name="Hương Tecpen" userId="c5ce32652c29dffd" providerId="LiveId" clId="{2BB8C3E9-9E9D-4568-A69E-294D80D78140}" dt="2022-03-23T07:53:20.527" v="32" actId="164"/>
          <ac:grpSpMkLst>
            <pc:docMk/>
            <pc:sldMk cId="0" sldId="300"/>
            <ac:grpSpMk id="43" creationId="{E0F29D72-0150-4156-A9D5-1C4A7553EC1A}"/>
          </ac:grpSpMkLst>
        </pc:grpChg>
        <pc:grpChg chg="mod">
          <ac:chgData name="Hương Tecpen" userId="c5ce32652c29dffd" providerId="LiveId" clId="{2BB8C3E9-9E9D-4568-A69E-294D80D78140}" dt="2022-03-23T07:53:06.211" v="28"/>
          <ac:grpSpMkLst>
            <pc:docMk/>
            <pc:sldMk cId="0" sldId="300"/>
            <ac:grpSpMk id="44" creationId="{2F849734-C389-4BCF-9F4D-957296FA3571}"/>
          </ac:grpSpMkLst>
        </pc:grpChg>
        <pc:grpChg chg="add mod">
          <ac:chgData name="Hương Tecpen" userId="c5ce32652c29dffd" providerId="LiveId" clId="{2BB8C3E9-9E9D-4568-A69E-294D80D78140}" dt="2022-03-23T07:53:20.527" v="32" actId="164"/>
          <ac:grpSpMkLst>
            <pc:docMk/>
            <pc:sldMk cId="0" sldId="300"/>
            <ac:grpSpMk id="48" creationId="{A31422D6-F6E6-48D9-A464-87399A6EFE7C}"/>
          </ac:grpSpMkLst>
        </pc:grpChg>
        <pc:picChg chg="mod">
          <ac:chgData name="Hương Tecpen" userId="c5ce32652c29dffd" providerId="LiveId" clId="{2BB8C3E9-9E9D-4568-A69E-294D80D78140}" dt="2022-03-23T07:53:20.527" v="32" actId="164"/>
          <ac:picMkLst>
            <pc:docMk/>
            <pc:sldMk cId="0" sldId="300"/>
            <ac:picMk id="4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3:20.527" v="32" actId="164"/>
          <ac:picMkLst>
            <pc:docMk/>
            <pc:sldMk cId="0" sldId="300"/>
            <ac:picMk id="6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3:20.527" v="32" actId="164"/>
          <ac:picMkLst>
            <pc:docMk/>
            <pc:sldMk cId="0" sldId="300"/>
            <ac:picMk id="9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3:20.527" v="32" actId="164"/>
          <ac:picMkLst>
            <pc:docMk/>
            <pc:sldMk cId="0" sldId="300"/>
            <ac:picMk id="31" creationId="{00000000-0000-0000-0000-000000000000}"/>
          </ac:picMkLst>
        </pc:picChg>
        <pc:picChg chg="mod">
          <ac:chgData name="Hương Tecpen" userId="c5ce32652c29dffd" providerId="LiveId" clId="{2BB8C3E9-9E9D-4568-A69E-294D80D78140}" dt="2022-03-23T07:53:20.527" v="32" actId="164"/>
          <ac:picMkLst>
            <pc:docMk/>
            <pc:sldMk cId="0" sldId="300"/>
            <ac:picMk id="32" creationId="{00000000-0000-0000-0000-000000000000}"/>
          </ac:picMkLst>
        </pc:picChg>
      </pc:sldChg>
      <pc:sldChg chg="del">
        <pc:chgData name="Hương Tecpen" userId="c5ce32652c29dffd" providerId="LiveId" clId="{2BB8C3E9-9E9D-4568-A69E-294D80D78140}" dt="2022-03-23T07:49:24.102" v="1" actId="47"/>
        <pc:sldMkLst>
          <pc:docMk/>
          <pc:sldMk cId="0" sldId="316"/>
        </pc:sldMkLst>
      </pc:sldChg>
      <pc:sldChg chg="del">
        <pc:chgData name="Hương Tecpen" userId="c5ce32652c29dffd" providerId="LiveId" clId="{2BB8C3E9-9E9D-4568-A69E-294D80D78140}" dt="2022-03-23T07:49:24.102" v="1" actId="47"/>
        <pc:sldMkLst>
          <pc:docMk/>
          <pc:sldMk cId="0" sldId="317"/>
        </pc:sldMkLst>
      </pc:sldChg>
      <pc:sldChg chg="del">
        <pc:chgData name="Hương Tecpen" userId="c5ce32652c29dffd" providerId="LiveId" clId="{2BB8C3E9-9E9D-4568-A69E-294D80D78140}" dt="2022-03-23T07:49:24.102" v="1" actId="47"/>
        <pc:sldMkLst>
          <pc:docMk/>
          <pc:sldMk cId="0" sldId="331"/>
        </pc:sldMkLst>
      </pc:sldChg>
      <pc:sldChg chg="del">
        <pc:chgData name="Hương Tecpen" userId="c5ce32652c29dffd" providerId="LiveId" clId="{2BB8C3E9-9E9D-4568-A69E-294D80D78140}" dt="2022-03-23T07:49:24.102" v="1" actId="47"/>
        <pc:sldMkLst>
          <pc:docMk/>
          <pc:sldMk cId="0" sldId="332"/>
        </pc:sldMkLst>
      </pc:sldChg>
    </pc:docChg>
  </pc:docChgLst>
  <pc:docChgLst>
    <pc:chgData name="Hương Tecpen" userId="c5ce32652c29dffd" providerId="LiveId" clId="{3738FC8F-768A-4E7B-A9A1-5237AEB7B44B}"/>
    <pc:docChg chg="delSld modSld">
      <pc:chgData name="Hương Tecpen" userId="c5ce32652c29dffd" providerId="LiveId" clId="{3738FC8F-768A-4E7B-A9A1-5237AEB7B44B}" dt="2022-03-23T06:51:37.266" v="11" actId="1038"/>
      <pc:docMkLst>
        <pc:docMk/>
      </pc:docMkLst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9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0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1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2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3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4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5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9"/>
        </pc:sldMkLst>
      </pc:sldChg>
      <pc:sldChg chg="modSp mod">
        <pc:chgData name="Hương Tecpen" userId="c5ce32652c29dffd" providerId="LiveId" clId="{3738FC8F-768A-4E7B-A9A1-5237AEB7B44B}" dt="2022-03-23T06:51:37.266" v="11" actId="1038"/>
        <pc:sldMkLst>
          <pc:docMk/>
          <pc:sldMk cId="0" sldId="270"/>
        </pc:sldMkLst>
        <pc:spChg chg="mod">
          <ac:chgData name="Hương Tecpen" userId="c5ce32652c29dffd" providerId="LiveId" clId="{3738FC8F-768A-4E7B-A9A1-5237AEB7B44B}" dt="2022-03-23T06:51:29.521" v="9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6:51:37.266" v="11" actId="1038"/>
          <ac:spMkLst>
            <pc:docMk/>
            <pc:sldMk cId="0" sldId="270"/>
            <ac:spMk id="7" creationId="{00000000-0000-0000-0000-000000000000}"/>
          </ac:spMkLst>
        </pc:spChg>
      </pc:sldChg>
      <pc:sldChg chg="del">
        <pc:chgData name="Hương Tecpen" userId="c5ce32652c29dffd" providerId="LiveId" clId="{3738FC8F-768A-4E7B-A9A1-5237AEB7B44B}" dt="2022-03-23T06:51:07.951" v="4" actId="47"/>
        <pc:sldMkLst>
          <pc:docMk/>
          <pc:sldMk cId="0" sldId="272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9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0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1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2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3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4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9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2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3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4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5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6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7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8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5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6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7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8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9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0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5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0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1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2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3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4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5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6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7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6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B2030FE-325E-41AF-BFE5-960FB682DBB3}"/>
              </a:ext>
            </a:extLst>
          </p:cNvPr>
          <p:cNvGrpSpPr/>
          <p:nvPr/>
        </p:nvGrpSpPr>
        <p:grpSpPr>
          <a:xfrm>
            <a:off x="-266700" y="910590"/>
            <a:ext cx="10145456" cy="8762120"/>
            <a:chOff x="-266700" y="910590"/>
            <a:chExt cx="10145456" cy="8762120"/>
          </a:xfrm>
        </p:grpSpPr>
        <p:sp>
          <p:nvSpPr>
            <p:cNvPr id="2" name="AutoShape 2"/>
            <p:cNvSpPr/>
            <p:nvPr/>
          </p:nvSpPr>
          <p:spPr>
            <a:xfrm>
              <a:off x="5894872" y="6429337"/>
              <a:ext cx="3386288" cy="55233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752418" y="1976448"/>
              <a:ext cx="1057484" cy="10403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3493" b="44783"/>
            <a:stretch>
              <a:fillRect/>
            </a:stretch>
          </p:blipFill>
          <p:spPr>
            <a:xfrm>
              <a:off x="8063338" y="2849680"/>
              <a:ext cx="1065985" cy="985653"/>
            </a:xfrm>
            <a:prstGeom prst="rect">
              <a:avLst/>
            </a:prstGeom>
          </p:spPr>
        </p:pic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273203" y="1146269"/>
              <a:ext cx="2677770" cy="2677760"/>
              <a:chOff x="0" y="0"/>
              <a:chExt cx="6350000" cy="63499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6306587" y="1179654"/>
              <a:ext cx="2611001" cy="2610990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25047" b="-25047"/>
                </a:stretch>
              </a:blip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43493" b="44783"/>
            <a:stretch>
              <a:fillRect/>
            </a:stretch>
          </p:blipFill>
          <p:spPr>
            <a:xfrm>
              <a:off x="5595305" y="990795"/>
              <a:ext cx="1065985" cy="98565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501064" y="910590"/>
              <a:ext cx="4027072" cy="1053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</a:pPr>
              <a:r>
                <a:rPr lang="en-US" sz="4510" u="none" dirty="0">
                  <a:solidFill>
                    <a:srgbClr val="FFFFFF"/>
                  </a:solidFill>
                  <a:latin typeface="Etna" pitchFamily="50" charset="0"/>
                </a:rPr>
                <a:t>CONTACT DETAILS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208845" y="4221406"/>
              <a:ext cx="46699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2"/>
                </a:lnSpc>
              </a:pPr>
              <a:r>
                <a:rPr lang="en-US" sz="4584" dirty="0">
                  <a:solidFill>
                    <a:srgbClr val="FFFFFF"/>
                  </a:solidFill>
                  <a:latin typeface="Etna" pitchFamily="50" charset="0"/>
                </a:rPr>
                <a:t>NEW PRODUCT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208845" y="4767105"/>
              <a:ext cx="4669911" cy="323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638" dirty="0">
                  <a:solidFill>
                    <a:srgbClr val="FFFFFF"/>
                  </a:solidFill>
                  <a:latin typeface="Montserrat"/>
                </a:rPr>
                <a:t>Shoes Fashion Style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95305" y="5331200"/>
              <a:ext cx="3933724" cy="756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Lorem ipsum dolor sit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amet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,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consectetur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adipiscing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elit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.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Curabitur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vulputate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quis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dolor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vulputate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399" dirty="0" err="1">
                  <a:solidFill>
                    <a:srgbClr val="FFFFFF"/>
                  </a:solidFill>
                  <a:latin typeface="Montserrat"/>
                </a:rPr>
                <a:t>sodales</a:t>
              </a:r>
              <a:r>
                <a:rPr lang="en-US" sz="1399" dirty="0">
                  <a:solidFill>
                    <a:srgbClr val="FFFFFF"/>
                  </a:solidFill>
                  <a:latin typeface="Montserrat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43035" y="6533104"/>
              <a:ext cx="3601530" cy="306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E16539"/>
                  </a:solidFill>
                  <a:latin typeface="Montserrat"/>
                </a:rPr>
                <a:t>www.templatelab.com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413837" y="2672953"/>
              <a:ext cx="2192626" cy="480721"/>
              <a:chOff x="0" y="0"/>
              <a:chExt cx="2923501" cy="640962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337819"/>
                <a:ext cx="2923501" cy="3031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31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Arimo"/>
                  </a:rPr>
                  <a:t>+</a:t>
                </a:r>
                <a:r>
                  <a:rPr lang="en-US" sz="1379" dirty="0">
                    <a:solidFill>
                      <a:srgbClr val="FFFFFF"/>
                    </a:solidFill>
                    <a:latin typeface="Montserrat"/>
                  </a:rPr>
                  <a:t>123-456-7890 (Office)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893" y="0"/>
                <a:ext cx="2913715" cy="277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55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Montserrat Semi-Bold"/>
                  </a:rPr>
                  <a:t>Phone :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28916" y="3614371"/>
              <a:ext cx="3562467" cy="469289"/>
              <a:chOff x="0" y="0"/>
              <a:chExt cx="4749956" cy="625719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918120" y="0"/>
                <a:ext cx="2913715" cy="277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55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Montserrat Semi-Bold"/>
                  </a:rPr>
                  <a:t>Address :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322576"/>
                <a:ext cx="4749956" cy="3031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31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Montserrat"/>
                  </a:rPr>
                  <a:t>123 Anywhere St., Any City, ST 12345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28916" y="4544357"/>
              <a:ext cx="3562467" cy="453356"/>
              <a:chOff x="0" y="0"/>
              <a:chExt cx="4749956" cy="604475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918120" y="0"/>
                <a:ext cx="2913715" cy="277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55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Montserrat Semi-Bold"/>
                  </a:rPr>
                  <a:t>E-Mail :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301332"/>
                <a:ext cx="4749956" cy="3031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31"/>
                  </a:lnSpc>
                </a:pPr>
                <a:r>
                  <a:rPr lang="en-US" sz="1379" dirty="0">
                    <a:solidFill>
                      <a:srgbClr val="FFFFFF"/>
                    </a:solidFill>
                    <a:latin typeface="Montserrat"/>
                  </a:rPr>
                  <a:t>info@templatelab.com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10800000">
              <a:off x="-266700" y="6067932"/>
              <a:ext cx="4291383" cy="2219761"/>
              <a:chOff x="0" y="0"/>
              <a:chExt cx="2354580" cy="12179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353310" cy="1217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217930">
                    <a:moveTo>
                      <a:pt x="784860" y="1150620"/>
                    </a:moveTo>
                    <a:cubicBezTo>
                      <a:pt x="905510" y="1191260"/>
                      <a:pt x="1042670" y="1217930"/>
                      <a:pt x="1177290" y="1217930"/>
                    </a:cubicBezTo>
                    <a:cubicBezTo>
                      <a:pt x="1311910" y="1217930"/>
                      <a:pt x="1441450" y="1195070"/>
                      <a:pt x="1560830" y="1154430"/>
                    </a:cubicBezTo>
                    <a:cubicBezTo>
                      <a:pt x="1563370" y="1153160"/>
                      <a:pt x="1565910" y="1153160"/>
                      <a:pt x="1568450" y="1151890"/>
                    </a:cubicBezTo>
                    <a:cubicBezTo>
                      <a:pt x="2016760" y="989330"/>
                      <a:pt x="2346960" y="560070"/>
                      <a:pt x="2353310" y="6350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63500"/>
                    </a:lnTo>
                    <a:cubicBezTo>
                      <a:pt x="6350" y="562610"/>
                      <a:pt x="331470" y="991870"/>
                      <a:pt x="784860" y="11506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3460404">
              <a:off x="233408" y="5693408"/>
              <a:ext cx="4776356" cy="31822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6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31422D6-F6E6-48D9-A464-87399A6EFE7C}"/>
              </a:ext>
            </a:extLst>
          </p:cNvPr>
          <p:cNvGrpSpPr/>
          <p:nvPr/>
        </p:nvGrpSpPr>
        <p:grpSpPr>
          <a:xfrm>
            <a:off x="650822" y="891540"/>
            <a:ext cx="9552909" cy="8647479"/>
            <a:chOff x="650822" y="891540"/>
            <a:chExt cx="9552909" cy="8647479"/>
          </a:xfrm>
        </p:grpSpPr>
        <p:sp>
          <p:nvSpPr>
            <p:cNvPr id="2" name="TextBox 2"/>
            <p:cNvSpPr txBox="1"/>
            <p:nvPr/>
          </p:nvSpPr>
          <p:spPr>
            <a:xfrm>
              <a:off x="650822" y="891540"/>
              <a:ext cx="372755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7"/>
                </a:lnSpc>
                <a:spcBef>
                  <a:spcPct val="0"/>
                </a:spcBef>
              </a:pPr>
              <a:r>
                <a:rPr lang="en-US" sz="3497" u="none" dirty="0">
                  <a:solidFill>
                    <a:srgbClr val="FFFFFF"/>
                  </a:solidFill>
                  <a:latin typeface="Etna" pitchFamily="50" charset="0"/>
                </a:rPr>
                <a:t>BEST SHOES SALE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5413947" y="910590"/>
              <a:ext cx="4256792" cy="43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4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Etna" pitchFamily="50" charset="0"/>
                </a:rPr>
                <a:t>SHOP NOW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rcRect/>
            <a:stretch>
              <a:fillRect/>
            </a:stretch>
          </p:blipFill>
          <p:spPr>
            <a:xfrm>
              <a:off x="6100107" y="6885356"/>
              <a:ext cx="2884471" cy="569683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>
              <a:off x="5616226" y="3771048"/>
              <a:ext cx="3727556" cy="590840"/>
            </a:xfrm>
            <a:prstGeom prst="rect">
              <a:avLst/>
            </a:prstGeom>
            <a:solidFill>
              <a:srgbClr val="FFFFFF">
                <a:alpha val="29804"/>
              </a:srgbClr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3493" b="44783"/>
            <a:stretch>
              <a:fillRect/>
            </a:stretch>
          </p:blipFill>
          <p:spPr>
            <a:xfrm>
              <a:off x="5510957" y="4708296"/>
              <a:ext cx="1065985" cy="985653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 rot="-10800000">
              <a:off x="5029200" y="6156639"/>
              <a:ext cx="5020299" cy="2596800"/>
              <a:chOff x="0" y="0"/>
              <a:chExt cx="2354580" cy="12179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53310" cy="1217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217930">
                    <a:moveTo>
                      <a:pt x="784860" y="1150620"/>
                    </a:moveTo>
                    <a:cubicBezTo>
                      <a:pt x="905510" y="1191260"/>
                      <a:pt x="1042670" y="1217930"/>
                      <a:pt x="1177290" y="1217930"/>
                    </a:cubicBezTo>
                    <a:cubicBezTo>
                      <a:pt x="1311910" y="1217930"/>
                      <a:pt x="1441450" y="1195070"/>
                      <a:pt x="1560830" y="1154430"/>
                    </a:cubicBezTo>
                    <a:cubicBezTo>
                      <a:pt x="1563370" y="1153160"/>
                      <a:pt x="1565910" y="1153160"/>
                      <a:pt x="1568450" y="1151890"/>
                    </a:cubicBezTo>
                    <a:cubicBezTo>
                      <a:pt x="2016760" y="989330"/>
                      <a:pt x="2346960" y="560070"/>
                      <a:pt x="2353310" y="6350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63500"/>
                    </a:lnTo>
                    <a:cubicBezTo>
                      <a:pt x="6350" y="562610"/>
                      <a:pt x="331470" y="991870"/>
                      <a:pt x="784860" y="11506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3493" b="44783"/>
            <a:stretch>
              <a:fillRect/>
            </a:stretch>
          </p:blipFill>
          <p:spPr>
            <a:xfrm>
              <a:off x="9137746" y="5403785"/>
              <a:ext cx="1065985" cy="98565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650822" y="1429274"/>
              <a:ext cx="3727556" cy="565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6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Lorem ipsum dolor sit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Maecenas vel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arcu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tempus, non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ultrices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massa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commodo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650822" y="2724176"/>
              <a:ext cx="3727556" cy="1099045"/>
              <a:chOff x="0" y="165"/>
              <a:chExt cx="4970075" cy="1465393"/>
            </a:xfrm>
          </p:grpSpPr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0" y="165"/>
                <a:ext cx="1465399" cy="1465393"/>
                <a:chOff x="0" y="0"/>
                <a:chExt cx="6350000" cy="634997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t="-25000" b="-25000"/>
                  </a:stretch>
                </a:blipFill>
              </p:spPr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1696336" y="563425"/>
                <a:ext cx="3273739" cy="873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24"/>
                  </a:lnSpc>
                </a:pPr>
                <a:r>
                  <a:rPr lang="en-US" sz="946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Booklets are printed materials with four or more pages, containing details about a business, event, product, promotion, etc.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696336" y="127130"/>
                <a:ext cx="2331437" cy="24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500" dirty="0">
                    <a:solidFill>
                      <a:srgbClr val="FFFFFF"/>
                    </a:solidFill>
                    <a:latin typeface="Etna" pitchFamily="50" charset="0"/>
                  </a:rPr>
                  <a:t>Shoe name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616226" y="3894229"/>
              <a:ext cx="3852587" cy="31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5"/>
                </a:lnSpc>
              </a:pPr>
              <a:r>
                <a:rPr lang="en-US" sz="1925" dirty="0">
                  <a:solidFill>
                    <a:srgbClr val="FFFFFF"/>
                  </a:solidFill>
                  <a:latin typeface="Poppins Medium"/>
                </a:rPr>
                <a:t>Discount Up To 50% Off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616226" y="1543574"/>
              <a:ext cx="3727556" cy="170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6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Integer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efficitur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posuere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dui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commodo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sagittis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Praesent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ac mi diam.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Curabitur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lacinia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orci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et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nulla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finibus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, in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congue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dui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placerat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</a:t>
              </a:r>
            </a:p>
            <a:p>
              <a:pPr algn="just">
                <a:lnSpc>
                  <a:spcPts val="1560"/>
                </a:lnSpc>
              </a:pPr>
              <a:endParaRPr lang="en-US" sz="1200" dirty="0">
                <a:solidFill>
                  <a:srgbClr val="FFFFFF"/>
                </a:solidFill>
                <a:latin typeface="Montserrat"/>
              </a:endParaRPr>
            </a:p>
            <a:p>
              <a:pPr marL="0" lvl="0" indent="0" algn="just">
                <a:lnSpc>
                  <a:spcPts val="156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Donec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laoreet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condimentum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vestibulum. Aenean vel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arcu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eu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justo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lacinia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aliquam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Curabitur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sit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lacus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ultricies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, fermentum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risus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id,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mattis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purus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Vivamus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viverra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blandit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"/>
                </a:rPr>
                <a:t>dapibus</a:t>
              </a:r>
              <a:r>
                <a:rPr lang="en-US" sz="1200" dirty="0">
                  <a:solidFill>
                    <a:srgbClr val="FFFFFF"/>
                  </a:solidFill>
                  <a:latin typeface="Montserrat"/>
                </a:rPr>
                <a:t>.</a:t>
              </a:r>
            </a:p>
          </p:txBody>
        </p: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506805" y="7292843"/>
              <a:ext cx="774355" cy="162196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3460404">
              <a:off x="4842207" y="5559717"/>
              <a:ext cx="4776356" cy="3182247"/>
            </a:xfrm>
            <a:prstGeom prst="rect">
              <a:avLst/>
            </a:prstGeom>
          </p:spPr>
        </p:pic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21715921-39BF-4476-ADCE-1A99FAA44942}"/>
                </a:ext>
              </a:extLst>
            </p:cNvPr>
            <p:cNvGrpSpPr/>
            <p:nvPr/>
          </p:nvGrpSpPr>
          <p:grpSpPr>
            <a:xfrm>
              <a:off x="650822" y="4332267"/>
              <a:ext cx="3727556" cy="1099045"/>
              <a:chOff x="0" y="165"/>
              <a:chExt cx="4970075" cy="1465393"/>
            </a:xfrm>
          </p:grpSpPr>
          <p:grpSp>
            <p:nvGrpSpPr>
              <p:cNvPr id="39" name="Group 12">
                <a:extLst>
                  <a:ext uri="{FF2B5EF4-FFF2-40B4-BE49-F238E27FC236}">
                    <a16:creationId xmlns:a16="http://schemas.microsoft.com/office/drawing/2014/main" id="{8717A1A8-A6CB-4ABB-AF6C-BCAFCE6FA1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165"/>
                <a:ext cx="1465399" cy="1465393"/>
                <a:chOff x="0" y="0"/>
                <a:chExt cx="6350000" cy="6349975"/>
              </a:xfrm>
            </p:grpSpPr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ABFA1239-C78B-4260-8537-8AB17C58AD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t="-25000" b="-25000"/>
                  </a:stretch>
                </a:blipFill>
              </p:spPr>
            </p:sp>
          </p:grpSp>
          <p:sp>
            <p:nvSpPr>
              <p:cNvPr id="40" name="TextBox 14">
                <a:extLst>
                  <a:ext uri="{FF2B5EF4-FFF2-40B4-BE49-F238E27FC236}">
                    <a16:creationId xmlns:a16="http://schemas.microsoft.com/office/drawing/2014/main" id="{12FE899D-747E-4BD8-9BA3-5CC8B7756D3F}"/>
                  </a:ext>
                </a:extLst>
              </p:cNvPr>
              <p:cNvSpPr txBox="1"/>
              <p:nvPr/>
            </p:nvSpPr>
            <p:spPr>
              <a:xfrm>
                <a:off x="1696336" y="563425"/>
                <a:ext cx="3273739" cy="873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24"/>
                  </a:lnSpc>
                </a:pPr>
                <a:r>
                  <a:rPr lang="en-US" sz="946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Booklets are printed materials with four or more pages, containing details about a business, event, product, promotion, etc.</a:t>
                </a:r>
              </a:p>
            </p:txBody>
          </p:sp>
          <p:sp>
            <p:nvSpPr>
              <p:cNvPr id="41" name="TextBox 15">
                <a:extLst>
                  <a:ext uri="{FF2B5EF4-FFF2-40B4-BE49-F238E27FC236}">
                    <a16:creationId xmlns:a16="http://schemas.microsoft.com/office/drawing/2014/main" id="{8D428A2D-95DE-46C4-ADEA-1B394DAD0868}"/>
                  </a:ext>
                </a:extLst>
              </p:cNvPr>
              <p:cNvSpPr txBox="1"/>
              <p:nvPr/>
            </p:nvSpPr>
            <p:spPr>
              <a:xfrm>
                <a:off x="1696336" y="127130"/>
                <a:ext cx="2331437" cy="24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500" dirty="0">
                    <a:solidFill>
                      <a:srgbClr val="FFFFFF"/>
                    </a:solidFill>
                    <a:latin typeface="Etna" pitchFamily="50" charset="0"/>
                  </a:rPr>
                  <a:t>Shoe name</a:t>
                </a:r>
              </a:p>
            </p:txBody>
          </p:sp>
        </p:grpSp>
        <p:grpSp>
          <p:nvGrpSpPr>
            <p:cNvPr id="43" name="Group 11">
              <a:extLst>
                <a:ext uri="{FF2B5EF4-FFF2-40B4-BE49-F238E27FC236}">
                  <a16:creationId xmlns:a16="http://schemas.microsoft.com/office/drawing/2014/main" id="{E0F29D72-0150-4156-A9D5-1C4A7553EC1A}"/>
                </a:ext>
              </a:extLst>
            </p:cNvPr>
            <p:cNvGrpSpPr/>
            <p:nvPr/>
          </p:nvGrpSpPr>
          <p:grpSpPr>
            <a:xfrm>
              <a:off x="650822" y="5940357"/>
              <a:ext cx="3727556" cy="1099045"/>
              <a:chOff x="0" y="165"/>
              <a:chExt cx="4970075" cy="1465393"/>
            </a:xfrm>
          </p:grpSpPr>
          <p:grpSp>
            <p:nvGrpSpPr>
              <p:cNvPr id="44" name="Group 12">
                <a:extLst>
                  <a:ext uri="{FF2B5EF4-FFF2-40B4-BE49-F238E27FC236}">
                    <a16:creationId xmlns:a16="http://schemas.microsoft.com/office/drawing/2014/main" id="{2F849734-C389-4BCF-9F4D-957296FA35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165"/>
                <a:ext cx="1465399" cy="1465393"/>
                <a:chOff x="0" y="0"/>
                <a:chExt cx="6350000" cy="6349975"/>
              </a:xfrm>
            </p:grpSpPr>
            <p:sp>
              <p:nvSpPr>
                <p:cNvPr id="47" name="Freeform 13">
                  <a:extLst>
                    <a:ext uri="{FF2B5EF4-FFF2-40B4-BE49-F238E27FC236}">
                      <a16:creationId xmlns:a16="http://schemas.microsoft.com/office/drawing/2014/main" id="{64D4AA42-DABE-4210-A6B4-63DF3EB960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t="-25000" b="-25000"/>
                  </a:stretch>
                </a:blipFill>
              </p:spPr>
            </p:sp>
          </p:grpSp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id="{6F92BBD1-B8A1-4CB0-84FA-C95F8191DF4E}"/>
                  </a:ext>
                </a:extLst>
              </p:cNvPr>
              <p:cNvSpPr txBox="1"/>
              <p:nvPr/>
            </p:nvSpPr>
            <p:spPr>
              <a:xfrm>
                <a:off x="1696336" y="563425"/>
                <a:ext cx="3273739" cy="873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24"/>
                  </a:lnSpc>
                </a:pPr>
                <a:r>
                  <a:rPr lang="en-US" sz="946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Booklets are printed materials with four or more pages, containing details about a business, event, product, promotion, etc.</a:t>
                </a: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B79D3321-84E4-47BF-B15E-181A4DC3C5FB}"/>
                  </a:ext>
                </a:extLst>
              </p:cNvPr>
              <p:cNvSpPr txBox="1"/>
              <p:nvPr/>
            </p:nvSpPr>
            <p:spPr>
              <a:xfrm>
                <a:off x="1696336" y="127130"/>
                <a:ext cx="2331437" cy="24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500" dirty="0">
                    <a:solidFill>
                      <a:srgbClr val="FFFFFF"/>
                    </a:solidFill>
                    <a:latin typeface="Etna" pitchFamily="50" charset="0"/>
                  </a:rPr>
                  <a:t>Shoe name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218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Arimo</vt:lpstr>
      <vt:lpstr>Arial</vt:lpstr>
      <vt:lpstr>Etna</vt:lpstr>
      <vt:lpstr>Montserrat</vt:lpstr>
      <vt:lpstr>Montserrat Semi-Bold</vt:lpstr>
      <vt:lpstr>Poppins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template 2, 4, 5, 6, 7, 9</dc:title>
  <cp:lastModifiedBy>Hương Tecpen</cp:lastModifiedBy>
  <cp:revision>1</cp:revision>
  <dcterms:created xsi:type="dcterms:W3CDTF">2006-08-16T00:00:00Z</dcterms:created>
  <dcterms:modified xsi:type="dcterms:W3CDTF">2022-03-23T10:11:43Z</dcterms:modified>
  <dc:identifier>DAE7CzmPxY0</dc:identifier>
</cp:coreProperties>
</file>