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1" r:id="rId2"/>
    <p:sldId id="332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Bold" panose="00000800000000000000" pitchFamily="2" charset="0"/>
      <p:bold r:id="rId12"/>
    </p:embeddedFont>
    <p:embeddedFont>
      <p:font typeface="Montserrat ExtraBold" panose="00000900000000000000" pitchFamily="2" charset="0"/>
      <p:bold r:id="rId13"/>
      <p:boldItalic r:id="rId14"/>
    </p:embeddedFont>
    <p:embeddedFont>
      <p:font typeface="Montserrat SemiBold" panose="00000700000000000000" pitchFamily="2" charset="0"/>
      <p:bold r:id="rId15"/>
      <p:boldItalic r:id="rId16"/>
    </p:embeddedFont>
    <p:embeddedFont>
      <p:font typeface="Six Caps" panose="02000508020000020004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B38"/>
    <a:srgbClr val="E6DAD0"/>
    <a:srgbClr val="806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D1A2F5-3D22-40FB-A52B-9E5F4FA2181E}" v="4" dt="2022-03-23T07:10:47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7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microsoft.com/office/2015/10/relationships/revisionInfo" Target="revisionInfo.xml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1CD1A2F5-3D22-40FB-A52B-9E5F4FA2181E}"/>
    <pc:docChg chg="undo custSel delSld modSld">
      <pc:chgData name="Hương Tecpen" userId="c5ce32652c29dffd" providerId="LiveId" clId="{1CD1A2F5-3D22-40FB-A52B-9E5F4FA2181E}" dt="2022-03-23T09:52:25.116" v="31" actId="207"/>
      <pc:docMkLst>
        <pc:docMk/>
      </pc:docMkLst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270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271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273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274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290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291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299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300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316"/>
        </pc:sldMkLst>
      </pc:sldChg>
      <pc:sldChg chg="del">
        <pc:chgData name="Hương Tecpen" userId="c5ce32652c29dffd" providerId="LiveId" clId="{1CD1A2F5-3D22-40FB-A52B-9E5F4FA2181E}" dt="2022-03-23T07:06:32.173" v="0" actId="47"/>
        <pc:sldMkLst>
          <pc:docMk/>
          <pc:sldMk cId="0" sldId="317"/>
        </pc:sldMkLst>
      </pc:sldChg>
      <pc:sldChg chg="addSp modSp mod">
        <pc:chgData name="Hương Tecpen" userId="c5ce32652c29dffd" providerId="LiveId" clId="{1CD1A2F5-3D22-40FB-A52B-9E5F4FA2181E}" dt="2022-03-23T07:09:45.132" v="25" actId="2711"/>
        <pc:sldMkLst>
          <pc:docMk/>
          <pc:sldMk cId="0" sldId="331"/>
        </pc:sldMkLst>
        <pc:spChg chg="mod">
          <ac:chgData name="Hương Tecpen" userId="c5ce32652c29dffd" providerId="LiveId" clId="{1CD1A2F5-3D22-40FB-A52B-9E5F4FA2181E}" dt="2022-03-23T07:09:45.132" v="25" actId="2711"/>
          <ac:spMkLst>
            <pc:docMk/>
            <pc:sldMk cId="0" sldId="331"/>
            <ac:spMk id="3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4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6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7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8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9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10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11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12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13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16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17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18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09:26.881" v="23"/>
          <ac:spMkLst>
            <pc:docMk/>
            <pc:sldMk cId="0" sldId="331"/>
            <ac:spMk id="19" creationId="{00000000-0000-0000-0000-000000000000}"/>
          </ac:spMkLst>
        </pc:spChg>
        <pc:grpChg chg="add mod">
          <ac:chgData name="Hương Tecpen" userId="c5ce32652c29dffd" providerId="LiveId" clId="{1CD1A2F5-3D22-40FB-A52B-9E5F4FA2181E}" dt="2022-03-23T07:09:26.881" v="23"/>
          <ac:grpSpMkLst>
            <pc:docMk/>
            <pc:sldMk cId="0" sldId="331"/>
            <ac:grpSpMk id="20" creationId="{07BFBBC4-558C-48B1-B70F-AC0903CB2281}"/>
          </ac:grpSpMkLst>
        </pc:grpChg>
        <pc:picChg chg="mod">
          <ac:chgData name="Hương Tecpen" userId="c5ce32652c29dffd" providerId="LiveId" clId="{1CD1A2F5-3D22-40FB-A52B-9E5F4FA2181E}" dt="2022-03-23T07:09:26.881" v="23"/>
          <ac:picMkLst>
            <pc:docMk/>
            <pc:sldMk cId="0" sldId="331"/>
            <ac:picMk id="2" creationId="{00000000-0000-0000-0000-000000000000}"/>
          </ac:picMkLst>
        </pc:picChg>
        <pc:picChg chg="mod">
          <ac:chgData name="Hương Tecpen" userId="c5ce32652c29dffd" providerId="LiveId" clId="{1CD1A2F5-3D22-40FB-A52B-9E5F4FA2181E}" dt="2022-03-23T07:09:26.881" v="23"/>
          <ac:picMkLst>
            <pc:docMk/>
            <pc:sldMk cId="0" sldId="331"/>
            <ac:picMk id="5" creationId="{00000000-0000-0000-0000-000000000000}"/>
          </ac:picMkLst>
        </pc:picChg>
        <pc:picChg chg="mod">
          <ac:chgData name="Hương Tecpen" userId="c5ce32652c29dffd" providerId="LiveId" clId="{1CD1A2F5-3D22-40FB-A52B-9E5F4FA2181E}" dt="2022-03-23T07:09:26.881" v="23"/>
          <ac:picMkLst>
            <pc:docMk/>
            <pc:sldMk cId="0" sldId="331"/>
            <ac:picMk id="14" creationId="{00000000-0000-0000-0000-000000000000}"/>
          </ac:picMkLst>
        </pc:picChg>
        <pc:picChg chg="mod">
          <ac:chgData name="Hương Tecpen" userId="c5ce32652c29dffd" providerId="LiveId" clId="{1CD1A2F5-3D22-40FB-A52B-9E5F4FA2181E}" dt="2022-03-23T07:09:26.881" v="23"/>
          <ac:picMkLst>
            <pc:docMk/>
            <pc:sldMk cId="0" sldId="331"/>
            <ac:picMk id="15" creationId="{00000000-0000-0000-0000-000000000000}"/>
          </ac:picMkLst>
        </pc:picChg>
      </pc:sldChg>
      <pc:sldChg chg="addSp modSp mod">
        <pc:chgData name="Hương Tecpen" userId="c5ce32652c29dffd" providerId="LiveId" clId="{1CD1A2F5-3D22-40FB-A52B-9E5F4FA2181E}" dt="2022-03-23T09:52:25.116" v="31" actId="207"/>
        <pc:sldMkLst>
          <pc:docMk/>
          <pc:sldMk cId="0" sldId="332"/>
        </pc:sldMkLst>
        <pc:spChg chg="mod">
          <ac:chgData name="Hương Tecpen" userId="c5ce32652c29dffd" providerId="LiveId" clId="{1CD1A2F5-3D22-40FB-A52B-9E5F4FA2181E}" dt="2022-03-23T07:11:25.778" v="27" actId="2711"/>
          <ac:spMkLst>
            <pc:docMk/>
            <pc:sldMk cId="0" sldId="332"/>
            <ac:spMk id="4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0:47.239" v="26" actId="164"/>
          <ac:spMkLst>
            <pc:docMk/>
            <pc:sldMk cId="0" sldId="332"/>
            <ac:spMk id="5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0:47.239" v="26" actId="164"/>
          <ac:spMkLst>
            <pc:docMk/>
            <pc:sldMk cId="0" sldId="332"/>
            <ac:spMk id="6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0:47.239" v="26" actId="164"/>
          <ac:spMkLst>
            <pc:docMk/>
            <pc:sldMk cId="0" sldId="332"/>
            <ac:spMk id="7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9:52:25.116" v="31" actId="207"/>
          <ac:spMkLst>
            <pc:docMk/>
            <pc:sldMk cId="0" sldId="332"/>
            <ac:spMk id="8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1:45.874" v="30" actId="14100"/>
          <ac:spMkLst>
            <pc:docMk/>
            <pc:sldMk cId="0" sldId="332"/>
            <ac:spMk id="9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0:47.239" v="26" actId="164"/>
          <ac:spMkLst>
            <pc:docMk/>
            <pc:sldMk cId="0" sldId="332"/>
            <ac:spMk id="10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0:47.239" v="26" actId="164"/>
          <ac:spMkLst>
            <pc:docMk/>
            <pc:sldMk cId="0" sldId="332"/>
            <ac:spMk id="11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1:42.327" v="29" actId="2711"/>
          <ac:spMkLst>
            <pc:docMk/>
            <pc:sldMk cId="0" sldId="332"/>
            <ac:spMk id="12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1:29.712" v="28" actId="2711"/>
          <ac:spMkLst>
            <pc:docMk/>
            <pc:sldMk cId="0" sldId="332"/>
            <ac:spMk id="13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0:47.239" v="26" actId="164"/>
          <ac:spMkLst>
            <pc:docMk/>
            <pc:sldMk cId="0" sldId="332"/>
            <ac:spMk id="14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0:47.239" v="26" actId="164"/>
          <ac:spMkLst>
            <pc:docMk/>
            <pc:sldMk cId="0" sldId="332"/>
            <ac:spMk id="15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1:42.327" v="29" actId="2711"/>
          <ac:spMkLst>
            <pc:docMk/>
            <pc:sldMk cId="0" sldId="332"/>
            <ac:spMk id="16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1:42.327" v="29" actId="2711"/>
          <ac:spMkLst>
            <pc:docMk/>
            <pc:sldMk cId="0" sldId="332"/>
            <ac:spMk id="17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0:47.239" v="26" actId="164"/>
          <ac:spMkLst>
            <pc:docMk/>
            <pc:sldMk cId="0" sldId="332"/>
            <ac:spMk id="18" creationId="{00000000-0000-0000-0000-000000000000}"/>
          </ac:spMkLst>
        </pc:spChg>
        <pc:spChg chg="mod">
          <ac:chgData name="Hương Tecpen" userId="c5ce32652c29dffd" providerId="LiveId" clId="{1CD1A2F5-3D22-40FB-A52B-9E5F4FA2181E}" dt="2022-03-23T07:11:42.327" v="29" actId="2711"/>
          <ac:spMkLst>
            <pc:docMk/>
            <pc:sldMk cId="0" sldId="332"/>
            <ac:spMk id="19" creationId="{00000000-0000-0000-0000-000000000000}"/>
          </ac:spMkLst>
        </pc:spChg>
        <pc:grpChg chg="add mod">
          <ac:chgData name="Hương Tecpen" userId="c5ce32652c29dffd" providerId="LiveId" clId="{1CD1A2F5-3D22-40FB-A52B-9E5F4FA2181E}" dt="2022-03-23T07:10:47.239" v="26" actId="164"/>
          <ac:grpSpMkLst>
            <pc:docMk/>
            <pc:sldMk cId="0" sldId="332"/>
            <ac:grpSpMk id="20" creationId="{9FF28540-6DEC-4B98-9607-2A065AC434AC}"/>
          </ac:grpSpMkLst>
        </pc:grpChg>
        <pc:picChg chg="mod">
          <ac:chgData name="Hương Tecpen" userId="c5ce32652c29dffd" providerId="LiveId" clId="{1CD1A2F5-3D22-40FB-A52B-9E5F4FA2181E}" dt="2022-03-23T07:10:47.239" v="26" actId="164"/>
          <ac:picMkLst>
            <pc:docMk/>
            <pc:sldMk cId="0" sldId="332"/>
            <ac:picMk id="2" creationId="{00000000-0000-0000-0000-000000000000}"/>
          </ac:picMkLst>
        </pc:picChg>
        <pc:picChg chg="mod">
          <ac:chgData name="Hương Tecpen" userId="c5ce32652c29dffd" providerId="LiveId" clId="{1CD1A2F5-3D22-40FB-A52B-9E5F4FA2181E}" dt="2022-03-23T07:10:47.239" v="26" actId="164"/>
          <ac:picMkLst>
            <pc:docMk/>
            <pc:sldMk cId="0" sldId="332"/>
            <ac:picMk id="3" creationId="{00000000-0000-0000-0000-000000000000}"/>
          </ac:picMkLst>
        </pc:picChg>
      </pc:sldChg>
    </pc:docChg>
  </pc:docChgLst>
  <pc:docChgLst>
    <pc:chgData name="Hương Tecpen" userId="c5ce32652c29dffd" providerId="LiveId" clId="{3738FC8F-768A-4E7B-A9A1-5237AEB7B44B}"/>
    <pc:docChg chg="delSld modSld">
      <pc:chgData name="Hương Tecpen" userId="c5ce32652c29dffd" providerId="LiveId" clId="{3738FC8F-768A-4E7B-A9A1-5237AEB7B44B}" dt="2022-03-23T06:51:37.266" v="11" actId="1038"/>
      <pc:docMkLst>
        <pc:docMk/>
      </pc:docMkLst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6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7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8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59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0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1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2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3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4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5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6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7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8"/>
        </pc:sldMkLst>
      </pc:sldChg>
      <pc:sldChg chg="del">
        <pc:chgData name="Hương Tecpen" userId="c5ce32652c29dffd" providerId="LiveId" clId="{3738FC8F-768A-4E7B-A9A1-5237AEB7B44B}" dt="2022-03-23T06:51:13.630" v="5" actId="47"/>
        <pc:sldMkLst>
          <pc:docMk/>
          <pc:sldMk cId="0" sldId="269"/>
        </pc:sldMkLst>
      </pc:sldChg>
      <pc:sldChg chg="modSp mod">
        <pc:chgData name="Hương Tecpen" userId="c5ce32652c29dffd" providerId="LiveId" clId="{3738FC8F-768A-4E7B-A9A1-5237AEB7B44B}" dt="2022-03-23T06:51:37.266" v="11" actId="1038"/>
        <pc:sldMkLst>
          <pc:docMk/>
          <pc:sldMk cId="0" sldId="270"/>
        </pc:sldMkLst>
        <pc:spChg chg="mod">
          <ac:chgData name="Hương Tecpen" userId="c5ce32652c29dffd" providerId="LiveId" clId="{3738FC8F-768A-4E7B-A9A1-5237AEB7B44B}" dt="2022-03-23T06:51:29.521" v="9" actId="14100"/>
          <ac:spMkLst>
            <pc:docMk/>
            <pc:sldMk cId="0" sldId="270"/>
            <ac:spMk id="2" creationId="{00000000-0000-0000-0000-000000000000}"/>
          </ac:spMkLst>
        </pc:spChg>
        <pc:spChg chg="mod">
          <ac:chgData name="Hương Tecpen" userId="c5ce32652c29dffd" providerId="LiveId" clId="{3738FC8F-768A-4E7B-A9A1-5237AEB7B44B}" dt="2022-03-23T06:51:37.266" v="11" actId="1038"/>
          <ac:spMkLst>
            <pc:docMk/>
            <pc:sldMk cId="0" sldId="270"/>
            <ac:spMk id="7" creationId="{00000000-0000-0000-0000-000000000000}"/>
          </ac:spMkLst>
        </pc:spChg>
      </pc:sldChg>
      <pc:sldChg chg="del">
        <pc:chgData name="Hương Tecpen" userId="c5ce32652c29dffd" providerId="LiveId" clId="{3738FC8F-768A-4E7B-A9A1-5237AEB7B44B}" dt="2022-03-23T06:51:07.951" v="4" actId="47"/>
        <pc:sldMkLst>
          <pc:docMk/>
          <pc:sldMk cId="0" sldId="272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5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6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7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8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79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0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1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2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3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4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5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6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7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8"/>
        </pc:sldMkLst>
      </pc:sldChg>
      <pc:sldChg chg="del">
        <pc:chgData name="Hương Tecpen" userId="c5ce32652c29dffd" providerId="LiveId" clId="{3738FC8F-768A-4E7B-A9A1-5237AEB7B44B}" dt="2022-03-23T06:50:57.376" v="3" actId="47"/>
        <pc:sldMkLst>
          <pc:docMk/>
          <pc:sldMk cId="0" sldId="289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2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3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4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5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6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7"/>
        </pc:sldMkLst>
      </pc:sldChg>
      <pc:sldChg chg="del">
        <pc:chgData name="Hương Tecpen" userId="c5ce32652c29dffd" providerId="LiveId" clId="{3738FC8F-768A-4E7B-A9A1-5237AEB7B44B}" dt="2022-03-23T06:50:43.095" v="2" actId="47"/>
        <pc:sldMkLst>
          <pc:docMk/>
          <pc:sldMk cId="0" sldId="298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1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2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3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4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5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6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7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8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09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0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1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2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3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4"/>
        </pc:sldMkLst>
      </pc:sldChg>
      <pc:sldChg chg="del">
        <pc:chgData name="Hương Tecpen" userId="c5ce32652c29dffd" providerId="LiveId" clId="{3738FC8F-768A-4E7B-A9A1-5237AEB7B44B}" dt="2022-03-23T06:50:32.826" v="1" actId="47"/>
        <pc:sldMkLst>
          <pc:docMk/>
          <pc:sldMk cId="0" sldId="315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18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19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0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1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2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3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4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5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6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7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8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29"/>
        </pc:sldMkLst>
      </pc:sldChg>
      <pc:sldChg chg="del">
        <pc:chgData name="Hương Tecpen" userId="c5ce32652c29dffd" providerId="LiveId" clId="{3738FC8F-768A-4E7B-A9A1-5237AEB7B44B}" dt="2022-03-23T06:50:19.502" v="0" actId="47"/>
        <pc:sldMkLst>
          <pc:docMk/>
          <pc:sldMk cId="0" sldId="33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61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07BFBBC4-558C-48B1-B70F-AC0903CB2281}"/>
              </a:ext>
            </a:extLst>
          </p:cNvPr>
          <p:cNvGrpSpPr/>
          <p:nvPr/>
        </p:nvGrpSpPr>
        <p:grpSpPr>
          <a:xfrm>
            <a:off x="517816" y="287204"/>
            <a:ext cx="9729260" cy="7572326"/>
            <a:chOff x="517816" y="287204"/>
            <a:chExt cx="9729260" cy="7572326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9999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23830" y="4343049"/>
              <a:ext cx="4423246" cy="3516481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5481828" y="2605761"/>
              <a:ext cx="4120215" cy="61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71"/>
                </a:lnSpc>
                <a:spcBef>
                  <a:spcPct val="0"/>
                </a:spcBef>
              </a:pPr>
              <a:r>
                <a:rPr lang="en-US" sz="1765" u="none" spc="517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DESSERTS </a:t>
              </a:r>
            </a:p>
            <a:p>
              <a:pPr marL="0" lvl="0" indent="0" algn="ctr">
                <a:lnSpc>
                  <a:spcPts val="2471"/>
                </a:lnSpc>
                <a:spcBef>
                  <a:spcPct val="0"/>
                </a:spcBef>
              </a:pPr>
              <a:r>
                <a:rPr lang="en-US" sz="1765" u="none" spc="517" dirty="0">
                  <a:solidFill>
                    <a:srgbClr val="FFFFFF"/>
                  </a:solidFill>
                  <a:latin typeface="Montserrat SemiBold" panose="00000700000000000000" pitchFamily="2" charset="0"/>
                </a:rPr>
                <a:t>AND COFFEE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667679" y="1179379"/>
              <a:ext cx="1748512" cy="13539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884"/>
                </a:lnSpc>
                <a:spcBef>
                  <a:spcPct val="0"/>
                </a:spcBef>
              </a:pPr>
              <a:r>
                <a:rPr lang="en-US" sz="8488" spc="1154" dirty="0">
                  <a:solidFill>
                    <a:srgbClr val="FFFFFF"/>
                  </a:solidFill>
                  <a:latin typeface="Six Caps"/>
                </a:rPr>
                <a:t>MENU</a:t>
              </a:r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515705" y="7062771"/>
              <a:ext cx="774355" cy="162196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844545" y="6416988"/>
              <a:ext cx="2270453" cy="197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spc="22" dirty="0">
                  <a:solidFill>
                    <a:srgbClr val="FFFFFF"/>
                  </a:solidFill>
                  <a:latin typeface="Montserrat"/>
                </a:rPr>
                <a:t>@templatelab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44545" y="6757318"/>
              <a:ext cx="2270453" cy="197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spc="22">
                  <a:solidFill>
                    <a:srgbClr val="FFFFFF"/>
                  </a:solidFill>
                  <a:latin typeface="Montserrat"/>
                </a:rPr>
                <a:t>@templatelab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17816" y="287204"/>
              <a:ext cx="2597181" cy="892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450"/>
                </a:lnSpc>
                <a:spcBef>
                  <a:spcPct val="0"/>
                </a:spcBef>
              </a:pPr>
              <a:r>
                <a:rPr lang="en-US" sz="5000" u="none" spc="100" dirty="0">
                  <a:solidFill>
                    <a:srgbClr val="FFFFFF"/>
                  </a:solidFill>
                  <a:latin typeface="Six Caps"/>
                </a:rPr>
                <a:t>dine with us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17816" y="1550432"/>
              <a:ext cx="2597181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 dirty="0">
                  <a:solidFill>
                    <a:srgbClr val="FFFFFF"/>
                  </a:solidFill>
                  <a:latin typeface="Montserrat"/>
                </a:rPr>
                <a:t>123 Anywhere St., Any City, ST 12345 </a:t>
              </a:r>
            </a:p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 dirty="0">
                  <a:solidFill>
                    <a:srgbClr val="FFFFFF"/>
                  </a:solidFill>
                  <a:latin typeface="Montserrat"/>
                </a:rPr>
                <a:t>+123-456-7890 </a:t>
              </a:r>
            </a:p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 dirty="0">
                  <a:solidFill>
                    <a:srgbClr val="FFFFFF"/>
                  </a:solidFill>
                  <a:latin typeface="Montserrat"/>
                </a:rPr>
                <a:t>hello@reallygreatsite.com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17816" y="1313870"/>
              <a:ext cx="2597181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4"/>
                </a:lnSpc>
                <a:spcBef>
                  <a:spcPct val="0"/>
                </a:spcBef>
              </a:pPr>
              <a:r>
                <a:rPr lang="en-US" sz="1103" spc="323" dirty="0">
                  <a:solidFill>
                    <a:srgbClr val="FFFFFF"/>
                  </a:solidFill>
                  <a:latin typeface="Montserrat ExtraBold" panose="00000900000000000000" pitchFamily="2" charset="0"/>
                </a:rPr>
                <a:t>LOCATION 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17816" y="4819451"/>
              <a:ext cx="2597181" cy="892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449"/>
                </a:lnSpc>
                <a:spcBef>
                  <a:spcPct val="0"/>
                </a:spcBef>
              </a:pPr>
              <a:r>
                <a:rPr lang="en-US" sz="4999" spc="99" dirty="0">
                  <a:solidFill>
                    <a:srgbClr val="FFFFFF"/>
                  </a:solidFill>
                  <a:latin typeface="Six Caps"/>
                </a:rPr>
                <a:t>visit us online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17816" y="5998410"/>
              <a:ext cx="2597181" cy="197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spc="22" dirty="0">
                  <a:solidFill>
                    <a:srgbClr val="FFFFFF"/>
                  </a:solidFill>
                  <a:latin typeface="Montserrat"/>
                </a:rPr>
                <a:t>templatelab</a:t>
              </a:r>
              <a:r>
                <a:rPr lang="en-US" sz="1103" u="none" spc="22" dirty="0">
                  <a:solidFill>
                    <a:srgbClr val="FFFFFF"/>
                  </a:solidFill>
                  <a:latin typeface="Montserrat"/>
                </a:rPr>
                <a:t>.com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17816" y="5707296"/>
              <a:ext cx="2597181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4"/>
                </a:lnSpc>
                <a:spcBef>
                  <a:spcPct val="0"/>
                </a:spcBef>
              </a:pPr>
              <a:r>
                <a:rPr lang="en-US" sz="1103" spc="323" dirty="0">
                  <a:solidFill>
                    <a:srgbClr val="FFFFFF"/>
                  </a:solidFill>
                  <a:latin typeface="Montserrat ExtraBold" panose="00000900000000000000" pitchFamily="2" charset="0"/>
                </a:rPr>
                <a:t>WEBSITE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5528" y="6404842"/>
              <a:ext cx="97607" cy="21303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17816" y="6782129"/>
              <a:ext cx="213031" cy="213031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517816" y="2619860"/>
              <a:ext cx="2597181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>
                  <a:solidFill>
                    <a:srgbClr val="FFFFFF"/>
                  </a:solidFill>
                  <a:latin typeface="Montserrat"/>
                </a:rPr>
                <a:t>123 Anywhere St., Any City, ST 12345 </a:t>
              </a:r>
            </a:p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>
                  <a:solidFill>
                    <a:srgbClr val="FFFFFF"/>
                  </a:solidFill>
                  <a:latin typeface="Montserrat"/>
                </a:rPr>
                <a:t>+123-456-7890 </a:t>
              </a:r>
            </a:p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>
                  <a:solidFill>
                    <a:srgbClr val="FFFFFF"/>
                  </a:solidFill>
                  <a:latin typeface="Montserrat"/>
                </a:rPr>
                <a:t>hello@reallygreatsite.com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17816" y="2383297"/>
              <a:ext cx="2597181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4"/>
                </a:lnSpc>
                <a:spcBef>
                  <a:spcPct val="0"/>
                </a:spcBef>
              </a:pPr>
              <a:r>
                <a:rPr lang="en-US" sz="1103" spc="323" dirty="0">
                  <a:solidFill>
                    <a:srgbClr val="FFFFFF"/>
                  </a:solidFill>
                  <a:latin typeface="Montserrat ExtraBold" panose="00000900000000000000" pitchFamily="2" charset="0"/>
                </a:rPr>
                <a:t>LOCATION 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17816" y="3689288"/>
              <a:ext cx="2597181" cy="597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 dirty="0">
                  <a:solidFill>
                    <a:srgbClr val="FFFFFF"/>
                  </a:solidFill>
                  <a:latin typeface="Montserrat"/>
                </a:rPr>
                <a:t>123 Anywhere St., Any City, ST 12345 </a:t>
              </a:r>
            </a:p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 dirty="0">
                  <a:solidFill>
                    <a:srgbClr val="FFFFFF"/>
                  </a:solidFill>
                  <a:latin typeface="Montserrat"/>
                </a:rPr>
                <a:t>+123-456-7890 </a:t>
              </a:r>
            </a:p>
            <a:p>
              <a:pPr marL="0" lvl="0" indent="0">
                <a:lnSpc>
                  <a:spcPts val="1644"/>
                </a:lnSpc>
                <a:spcBef>
                  <a:spcPct val="0"/>
                </a:spcBef>
              </a:pPr>
              <a:r>
                <a:rPr lang="en-US" sz="1103" u="none" spc="22" dirty="0">
                  <a:solidFill>
                    <a:srgbClr val="FFFFFF"/>
                  </a:solidFill>
                  <a:latin typeface="Montserrat"/>
                </a:rPr>
                <a:t>hello@reallygreatsite.com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17816" y="3452725"/>
              <a:ext cx="2597181" cy="179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4"/>
                </a:lnSpc>
                <a:spcBef>
                  <a:spcPct val="0"/>
                </a:spcBef>
              </a:pPr>
              <a:r>
                <a:rPr lang="en-US" sz="1103" spc="323" dirty="0">
                  <a:solidFill>
                    <a:srgbClr val="FFFFFF"/>
                  </a:solidFill>
                  <a:latin typeface="Montserrat ExtraBold" panose="00000900000000000000" pitchFamily="2" charset="0"/>
                </a:rPr>
                <a:t>LOCATION 3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A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FF28540-6DEC-4B98-9607-2A065AC434AC}"/>
              </a:ext>
            </a:extLst>
          </p:cNvPr>
          <p:cNvGrpSpPr/>
          <p:nvPr/>
        </p:nvGrpSpPr>
        <p:grpSpPr>
          <a:xfrm>
            <a:off x="0" y="154553"/>
            <a:ext cx="9835321" cy="7117923"/>
            <a:chOff x="0" y="154553"/>
            <a:chExt cx="9835321" cy="7117923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782727" y="249194"/>
              <a:ext cx="2052594" cy="139203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54553"/>
              <a:ext cx="1902440" cy="156000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483870" y="603897"/>
              <a:ext cx="4023360" cy="58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90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4F3B38"/>
                  </a:solidFill>
                  <a:latin typeface="Montserrat ExtraBold" panose="00000900000000000000" pitchFamily="2" charset="0"/>
                </a:rPr>
                <a:t>FOOD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551170" y="4796320"/>
              <a:ext cx="2600206" cy="2406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Apple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Banana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Green Mango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Melon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Watermelon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Kiwi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83870" y="2376970"/>
              <a:ext cx="2600206" cy="195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Strawberry</a:t>
              </a:r>
            </a:p>
            <a:p>
              <a:pPr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Chocolate</a:t>
              </a:r>
            </a:p>
            <a:p>
              <a:pPr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Blueberry</a:t>
              </a:r>
            </a:p>
            <a:p>
              <a:pPr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Lemon Pie</a:t>
              </a:r>
            </a:p>
            <a:p>
              <a:pPr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Apple Pie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620124" y="2376970"/>
              <a:ext cx="887106" cy="195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$5</a:t>
              </a:r>
            </a:p>
            <a:p>
              <a:pPr algn="r"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$5</a:t>
              </a:r>
            </a:p>
            <a:p>
              <a:pPr algn="r"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$5</a:t>
              </a:r>
            </a:p>
            <a:p>
              <a:pPr algn="r"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$5</a:t>
              </a:r>
            </a:p>
            <a:p>
              <a:pPr algn="r"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"/>
                </a:rPr>
                <a:t>$5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3870" y="1976590"/>
              <a:ext cx="2600206" cy="358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 Bold" panose="00000800000000000000" pitchFamily="2" charset="0"/>
                </a:rPr>
                <a:t>Cake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276600" y="1976590"/>
              <a:ext cx="1230630" cy="3584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 Bold" panose="00000800000000000000" pitchFamily="2" charset="0"/>
                </a:rPr>
                <a:t>Per slice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83870" y="5272570"/>
              <a:ext cx="2600206" cy="1999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Pesto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Marinara 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Linguine with Meatballs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Chicken Carbonara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Bacon and Tomato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620124" y="5272570"/>
              <a:ext cx="887106" cy="19999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$8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$8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$9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$9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$7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83870" y="4872190"/>
              <a:ext cx="2600206" cy="358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 Bold" panose="00000800000000000000" pitchFamily="2" charset="0"/>
                </a:rPr>
                <a:t>Pasta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551170" y="603897"/>
              <a:ext cx="2404110" cy="58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  <a:spcBef>
                  <a:spcPct val="0"/>
                </a:spcBef>
              </a:pPr>
              <a:r>
                <a:rPr lang="en-US" sz="3500" dirty="0">
                  <a:solidFill>
                    <a:srgbClr val="4F3B38"/>
                  </a:solidFill>
                  <a:latin typeface="Montserrat ExtraBold" panose="00000900000000000000" pitchFamily="2" charset="0"/>
                </a:rPr>
                <a:t>DRINK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551170" y="2376970"/>
              <a:ext cx="2600206" cy="1589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Mocha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Java Chip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Cappuccino</a:t>
              </a:r>
            </a:p>
            <a:p>
              <a:pPr>
                <a:lnSpc>
                  <a:spcPts val="3199"/>
                </a:lnSpc>
              </a:pPr>
              <a:r>
                <a:rPr lang="en-US" sz="1599" dirty="0">
                  <a:solidFill>
                    <a:srgbClr val="4F3B38"/>
                  </a:solidFill>
                  <a:latin typeface="Montserrat"/>
                </a:rPr>
                <a:t>Espresso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687424" y="2376970"/>
              <a:ext cx="887106" cy="1589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$4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$4.5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$4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551170" y="1976590"/>
              <a:ext cx="2600206" cy="358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 Bold" panose="00000800000000000000" pitchFamily="2" charset="0"/>
                </a:rPr>
                <a:t>Coffee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151376" y="1976590"/>
              <a:ext cx="1423154" cy="358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 Bold" panose="00000800000000000000" pitchFamily="2" charset="0"/>
                </a:rPr>
                <a:t>Hot &amp; Cold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687424" y="4796320"/>
              <a:ext cx="887106" cy="2410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$5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$5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$6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$5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$5</a:t>
              </a:r>
            </a:p>
            <a:p>
              <a:pPr algn="r">
                <a:lnSpc>
                  <a:spcPts val="3199"/>
                </a:lnSpc>
              </a:pPr>
              <a:r>
                <a:rPr lang="en-US" sz="1599" spc="159" dirty="0">
                  <a:solidFill>
                    <a:srgbClr val="4F3B38"/>
                  </a:solidFill>
                  <a:latin typeface="Montserrat"/>
                </a:rPr>
                <a:t>$5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551170" y="4395940"/>
              <a:ext cx="3876556" cy="358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1599">
                  <a:solidFill>
                    <a:srgbClr val="4F3B38"/>
                  </a:solidFill>
                  <a:latin typeface="Montserrat Bold" panose="00000800000000000000" pitchFamily="2" charset="0"/>
                </a:rPr>
                <a:t>Juice and smoothies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154</Words>
  <Application>Microsoft Office PowerPoint</Application>
  <PresentationFormat>Custom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Montserrat SemiBold</vt:lpstr>
      <vt:lpstr>Montserrat ExtraBold</vt:lpstr>
      <vt:lpstr>Arial</vt:lpstr>
      <vt:lpstr>Six Caps</vt:lpstr>
      <vt:lpstr>Montserrat</vt:lpstr>
      <vt:lpstr>Montserrat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Brochure template 2, 4, 5, 6, 7, 9</dc:title>
  <cp:lastModifiedBy>Hương Tecpen</cp:lastModifiedBy>
  <cp:revision>1</cp:revision>
  <dcterms:created xsi:type="dcterms:W3CDTF">2006-08-16T00:00:00Z</dcterms:created>
  <dcterms:modified xsi:type="dcterms:W3CDTF">2022-03-23T09:52:51Z</dcterms:modified>
  <dc:identifier>DAE7CzmPxY0</dc:identifier>
</cp:coreProperties>
</file>