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0" r:id="rId2"/>
    <p:sldId id="291" r:id="rId3"/>
  </p:sldIdLst>
  <p:sldSz cx="10058400" cy="7772400"/>
  <p:notesSz cx="6858000" cy="9144000"/>
  <p:embeddedFontLst>
    <p:embeddedFont>
      <p:font typeface="Calibri" panose="020F0502020204030204" pitchFamily="34" charset="0"/>
      <p:regular r:id="rId4"/>
      <p:bold r:id="rId5"/>
      <p:italic r:id="rId6"/>
      <p:boldItalic r:id="rId7"/>
    </p:embeddedFont>
    <p:embeddedFont>
      <p:font typeface="Glacial Indifference" pitchFamily="50" charset="0"/>
      <p:regular r:id="rId8"/>
      <p:bold r:id="rId9"/>
    </p:embeddedFont>
    <p:embeddedFont>
      <p:font typeface="Glacial Indifference Bold" panose="020B0604020202020204" charset="0"/>
      <p:regular r:id="rId10"/>
    </p:embeddedFont>
    <p:embeddedFont>
      <p:font typeface="Squada One" panose="02000000000000000000" pitchFamily="2"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7861"/>
    <a:srgbClr val="D29E83"/>
    <a:srgbClr val="FAF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FA7E7-AA21-4C42-B0D6-720B1298CAAB}" v="3" dt="2022-03-23T07:57:22.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174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ương Tecpen" userId="c5ce32652c29dffd" providerId="LiveId" clId="{3738FC8F-768A-4E7B-A9A1-5237AEB7B44B}"/>
    <pc:docChg chg="delSld modSld">
      <pc:chgData name="Hương Tecpen" userId="c5ce32652c29dffd" providerId="LiveId" clId="{3738FC8F-768A-4E7B-A9A1-5237AEB7B44B}" dt="2022-03-23T06:51:37.266" v="11" actId="1038"/>
      <pc:docMkLst>
        <pc:docMk/>
      </pc:docMkLst>
      <pc:sldChg chg="del">
        <pc:chgData name="Hương Tecpen" userId="c5ce32652c29dffd" providerId="LiveId" clId="{3738FC8F-768A-4E7B-A9A1-5237AEB7B44B}" dt="2022-03-23T06:51:13.630" v="5" actId="47"/>
        <pc:sldMkLst>
          <pc:docMk/>
          <pc:sldMk cId="0" sldId="256"/>
        </pc:sldMkLst>
      </pc:sldChg>
      <pc:sldChg chg="del">
        <pc:chgData name="Hương Tecpen" userId="c5ce32652c29dffd" providerId="LiveId" clId="{3738FC8F-768A-4E7B-A9A1-5237AEB7B44B}" dt="2022-03-23T06:51:13.630" v="5" actId="47"/>
        <pc:sldMkLst>
          <pc:docMk/>
          <pc:sldMk cId="0" sldId="257"/>
        </pc:sldMkLst>
      </pc:sldChg>
      <pc:sldChg chg="del">
        <pc:chgData name="Hương Tecpen" userId="c5ce32652c29dffd" providerId="LiveId" clId="{3738FC8F-768A-4E7B-A9A1-5237AEB7B44B}" dt="2022-03-23T06:51:13.630" v="5" actId="47"/>
        <pc:sldMkLst>
          <pc:docMk/>
          <pc:sldMk cId="0" sldId="258"/>
        </pc:sldMkLst>
      </pc:sldChg>
      <pc:sldChg chg="del">
        <pc:chgData name="Hương Tecpen" userId="c5ce32652c29dffd" providerId="LiveId" clId="{3738FC8F-768A-4E7B-A9A1-5237AEB7B44B}" dt="2022-03-23T06:51:13.630" v="5" actId="47"/>
        <pc:sldMkLst>
          <pc:docMk/>
          <pc:sldMk cId="0" sldId="259"/>
        </pc:sldMkLst>
      </pc:sldChg>
      <pc:sldChg chg="del">
        <pc:chgData name="Hương Tecpen" userId="c5ce32652c29dffd" providerId="LiveId" clId="{3738FC8F-768A-4E7B-A9A1-5237AEB7B44B}" dt="2022-03-23T06:51:13.630" v="5" actId="47"/>
        <pc:sldMkLst>
          <pc:docMk/>
          <pc:sldMk cId="0" sldId="260"/>
        </pc:sldMkLst>
      </pc:sldChg>
      <pc:sldChg chg="del">
        <pc:chgData name="Hương Tecpen" userId="c5ce32652c29dffd" providerId="LiveId" clId="{3738FC8F-768A-4E7B-A9A1-5237AEB7B44B}" dt="2022-03-23T06:51:13.630" v="5" actId="47"/>
        <pc:sldMkLst>
          <pc:docMk/>
          <pc:sldMk cId="0" sldId="261"/>
        </pc:sldMkLst>
      </pc:sldChg>
      <pc:sldChg chg="del">
        <pc:chgData name="Hương Tecpen" userId="c5ce32652c29dffd" providerId="LiveId" clId="{3738FC8F-768A-4E7B-A9A1-5237AEB7B44B}" dt="2022-03-23T06:51:13.630" v="5" actId="47"/>
        <pc:sldMkLst>
          <pc:docMk/>
          <pc:sldMk cId="0" sldId="262"/>
        </pc:sldMkLst>
      </pc:sldChg>
      <pc:sldChg chg="del">
        <pc:chgData name="Hương Tecpen" userId="c5ce32652c29dffd" providerId="LiveId" clId="{3738FC8F-768A-4E7B-A9A1-5237AEB7B44B}" dt="2022-03-23T06:51:13.630" v="5" actId="47"/>
        <pc:sldMkLst>
          <pc:docMk/>
          <pc:sldMk cId="0" sldId="263"/>
        </pc:sldMkLst>
      </pc:sldChg>
      <pc:sldChg chg="del">
        <pc:chgData name="Hương Tecpen" userId="c5ce32652c29dffd" providerId="LiveId" clId="{3738FC8F-768A-4E7B-A9A1-5237AEB7B44B}" dt="2022-03-23T06:51:13.630" v="5" actId="47"/>
        <pc:sldMkLst>
          <pc:docMk/>
          <pc:sldMk cId="0" sldId="264"/>
        </pc:sldMkLst>
      </pc:sldChg>
      <pc:sldChg chg="del">
        <pc:chgData name="Hương Tecpen" userId="c5ce32652c29dffd" providerId="LiveId" clId="{3738FC8F-768A-4E7B-A9A1-5237AEB7B44B}" dt="2022-03-23T06:51:13.630" v="5" actId="47"/>
        <pc:sldMkLst>
          <pc:docMk/>
          <pc:sldMk cId="0" sldId="265"/>
        </pc:sldMkLst>
      </pc:sldChg>
      <pc:sldChg chg="del">
        <pc:chgData name="Hương Tecpen" userId="c5ce32652c29dffd" providerId="LiveId" clId="{3738FC8F-768A-4E7B-A9A1-5237AEB7B44B}" dt="2022-03-23T06:51:13.630" v="5" actId="47"/>
        <pc:sldMkLst>
          <pc:docMk/>
          <pc:sldMk cId="0" sldId="266"/>
        </pc:sldMkLst>
      </pc:sldChg>
      <pc:sldChg chg="del">
        <pc:chgData name="Hương Tecpen" userId="c5ce32652c29dffd" providerId="LiveId" clId="{3738FC8F-768A-4E7B-A9A1-5237AEB7B44B}" dt="2022-03-23T06:51:13.630" v="5" actId="47"/>
        <pc:sldMkLst>
          <pc:docMk/>
          <pc:sldMk cId="0" sldId="267"/>
        </pc:sldMkLst>
      </pc:sldChg>
      <pc:sldChg chg="del">
        <pc:chgData name="Hương Tecpen" userId="c5ce32652c29dffd" providerId="LiveId" clId="{3738FC8F-768A-4E7B-A9A1-5237AEB7B44B}" dt="2022-03-23T06:51:13.630" v="5" actId="47"/>
        <pc:sldMkLst>
          <pc:docMk/>
          <pc:sldMk cId="0" sldId="268"/>
        </pc:sldMkLst>
      </pc:sldChg>
      <pc:sldChg chg="del">
        <pc:chgData name="Hương Tecpen" userId="c5ce32652c29dffd" providerId="LiveId" clId="{3738FC8F-768A-4E7B-A9A1-5237AEB7B44B}" dt="2022-03-23T06:51:13.630" v="5" actId="47"/>
        <pc:sldMkLst>
          <pc:docMk/>
          <pc:sldMk cId="0" sldId="269"/>
        </pc:sldMkLst>
      </pc:sldChg>
      <pc:sldChg chg="modSp mod">
        <pc:chgData name="Hương Tecpen" userId="c5ce32652c29dffd" providerId="LiveId" clId="{3738FC8F-768A-4E7B-A9A1-5237AEB7B44B}" dt="2022-03-23T06:51:37.266" v="11" actId="1038"/>
        <pc:sldMkLst>
          <pc:docMk/>
          <pc:sldMk cId="0" sldId="270"/>
        </pc:sldMkLst>
        <pc:spChg chg="mod">
          <ac:chgData name="Hương Tecpen" userId="c5ce32652c29dffd" providerId="LiveId" clId="{3738FC8F-768A-4E7B-A9A1-5237AEB7B44B}" dt="2022-03-23T06:51:29.521" v="9" actId="14100"/>
          <ac:spMkLst>
            <pc:docMk/>
            <pc:sldMk cId="0" sldId="270"/>
            <ac:spMk id="2" creationId="{00000000-0000-0000-0000-000000000000}"/>
          </ac:spMkLst>
        </pc:spChg>
        <pc:spChg chg="mod">
          <ac:chgData name="Hương Tecpen" userId="c5ce32652c29dffd" providerId="LiveId" clId="{3738FC8F-768A-4E7B-A9A1-5237AEB7B44B}" dt="2022-03-23T06:51:37.266" v="11" actId="1038"/>
          <ac:spMkLst>
            <pc:docMk/>
            <pc:sldMk cId="0" sldId="270"/>
            <ac:spMk id="7" creationId="{00000000-0000-0000-0000-000000000000}"/>
          </ac:spMkLst>
        </pc:spChg>
      </pc:sldChg>
      <pc:sldChg chg="del">
        <pc:chgData name="Hương Tecpen" userId="c5ce32652c29dffd" providerId="LiveId" clId="{3738FC8F-768A-4E7B-A9A1-5237AEB7B44B}" dt="2022-03-23T06:51:07.951" v="4" actId="47"/>
        <pc:sldMkLst>
          <pc:docMk/>
          <pc:sldMk cId="0" sldId="272"/>
        </pc:sldMkLst>
      </pc:sldChg>
      <pc:sldChg chg="del">
        <pc:chgData name="Hương Tecpen" userId="c5ce32652c29dffd" providerId="LiveId" clId="{3738FC8F-768A-4E7B-A9A1-5237AEB7B44B}" dt="2022-03-23T06:50:57.376" v="3" actId="47"/>
        <pc:sldMkLst>
          <pc:docMk/>
          <pc:sldMk cId="0" sldId="275"/>
        </pc:sldMkLst>
      </pc:sldChg>
      <pc:sldChg chg="del">
        <pc:chgData name="Hương Tecpen" userId="c5ce32652c29dffd" providerId="LiveId" clId="{3738FC8F-768A-4E7B-A9A1-5237AEB7B44B}" dt="2022-03-23T06:50:57.376" v="3" actId="47"/>
        <pc:sldMkLst>
          <pc:docMk/>
          <pc:sldMk cId="0" sldId="276"/>
        </pc:sldMkLst>
      </pc:sldChg>
      <pc:sldChg chg="del">
        <pc:chgData name="Hương Tecpen" userId="c5ce32652c29dffd" providerId="LiveId" clId="{3738FC8F-768A-4E7B-A9A1-5237AEB7B44B}" dt="2022-03-23T06:50:57.376" v="3" actId="47"/>
        <pc:sldMkLst>
          <pc:docMk/>
          <pc:sldMk cId="0" sldId="277"/>
        </pc:sldMkLst>
      </pc:sldChg>
      <pc:sldChg chg="del">
        <pc:chgData name="Hương Tecpen" userId="c5ce32652c29dffd" providerId="LiveId" clId="{3738FC8F-768A-4E7B-A9A1-5237AEB7B44B}" dt="2022-03-23T06:50:57.376" v="3" actId="47"/>
        <pc:sldMkLst>
          <pc:docMk/>
          <pc:sldMk cId="0" sldId="278"/>
        </pc:sldMkLst>
      </pc:sldChg>
      <pc:sldChg chg="del">
        <pc:chgData name="Hương Tecpen" userId="c5ce32652c29dffd" providerId="LiveId" clId="{3738FC8F-768A-4E7B-A9A1-5237AEB7B44B}" dt="2022-03-23T06:50:57.376" v="3" actId="47"/>
        <pc:sldMkLst>
          <pc:docMk/>
          <pc:sldMk cId="0" sldId="279"/>
        </pc:sldMkLst>
      </pc:sldChg>
      <pc:sldChg chg="del">
        <pc:chgData name="Hương Tecpen" userId="c5ce32652c29dffd" providerId="LiveId" clId="{3738FC8F-768A-4E7B-A9A1-5237AEB7B44B}" dt="2022-03-23T06:50:57.376" v="3" actId="47"/>
        <pc:sldMkLst>
          <pc:docMk/>
          <pc:sldMk cId="0" sldId="280"/>
        </pc:sldMkLst>
      </pc:sldChg>
      <pc:sldChg chg="del">
        <pc:chgData name="Hương Tecpen" userId="c5ce32652c29dffd" providerId="LiveId" clId="{3738FC8F-768A-4E7B-A9A1-5237AEB7B44B}" dt="2022-03-23T06:50:57.376" v="3" actId="47"/>
        <pc:sldMkLst>
          <pc:docMk/>
          <pc:sldMk cId="0" sldId="281"/>
        </pc:sldMkLst>
      </pc:sldChg>
      <pc:sldChg chg="del">
        <pc:chgData name="Hương Tecpen" userId="c5ce32652c29dffd" providerId="LiveId" clId="{3738FC8F-768A-4E7B-A9A1-5237AEB7B44B}" dt="2022-03-23T06:50:57.376" v="3" actId="47"/>
        <pc:sldMkLst>
          <pc:docMk/>
          <pc:sldMk cId="0" sldId="282"/>
        </pc:sldMkLst>
      </pc:sldChg>
      <pc:sldChg chg="del">
        <pc:chgData name="Hương Tecpen" userId="c5ce32652c29dffd" providerId="LiveId" clId="{3738FC8F-768A-4E7B-A9A1-5237AEB7B44B}" dt="2022-03-23T06:50:57.376" v="3" actId="47"/>
        <pc:sldMkLst>
          <pc:docMk/>
          <pc:sldMk cId="0" sldId="283"/>
        </pc:sldMkLst>
      </pc:sldChg>
      <pc:sldChg chg="del">
        <pc:chgData name="Hương Tecpen" userId="c5ce32652c29dffd" providerId="LiveId" clId="{3738FC8F-768A-4E7B-A9A1-5237AEB7B44B}" dt="2022-03-23T06:50:57.376" v="3" actId="47"/>
        <pc:sldMkLst>
          <pc:docMk/>
          <pc:sldMk cId="0" sldId="284"/>
        </pc:sldMkLst>
      </pc:sldChg>
      <pc:sldChg chg="del">
        <pc:chgData name="Hương Tecpen" userId="c5ce32652c29dffd" providerId="LiveId" clId="{3738FC8F-768A-4E7B-A9A1-5237AEB7B44B}" dt="2022-03-23T06:50:57.376" v="3" actId="47"/>
        <pc:sldMkLst>
          <pc:docMk/>
          <pc:sldMk cId="0" sldId="285"/>
        </pc:sldMkLst>
      </pc:sldChg>
      <pc:sldChg chg="del">
        <pc:chgData name="Hương Tecpen" userId="c5ce32652c29dffd" providerId="LiveId" clId="{3738FC8F-768A-4E7B-A9A1-5237AEB7B44B}" dt="2022-03-23T06:50:57.376" v="3" actId="47"/>
        <pc:sldMkLst>
          <pc:docMk/>
          <pc:sldMk cId="0" sldId="286"/>
        </pc:sldMkLst>
      </pc:sldChg>
      <pc:sldChg chg="del">
        <pc:chgData name="Hương Tecpen" userId="c5ce32652c29dffd" providerId="LiveId" clId="{3738FC8F-768A-4E7B-A9A1-5237AEB7B44B}" dt="2022-03-23T06:50:57.376" v="3" actId="47"/>
        <pc:sldMkLst>
          <pc:docMk/>
          <pc:sldMk cId="0" sldId="287"/>
        </pc:sldMkLst>
      </pc:sldChg>
      <pc:sldChg chg="del">
        <pc:chgData name="Hương Tecpen" userId="c5ce32652c29dffd" providerId="LiveId" clId="{3738FC8F-768A-4E7B-A9A1-5237AEB7B44B}" dt="2022-03-23T06:50:57.376" v="3" actId="47"/>
        <pc:sldMkLst>
          <pc:docMk/>
          <pc:sldMk cId="0" sldId="288"/>
        </pc:sldMkLst>
      </pc:sldChg>
      <pc:sldChg chg="del">
        <pc:chgData name="Hương Tecpen" userId="c5ce32652c29dffd" providerId="LiveId" clId="{3738FC8F-768A-4E7B-A9A1-5237AEB7B44B}" dt="2022-03-23T06:50:57.376" v="3" actId="47"/>
        <pc:sldMkLst>
          <pc:docMk/>
          <pc:sldMk cId="0" sldId="289"/>
        </pc:sldMkLst>
      </pc:sldChg>
      <pc:sldChg chg="del">
        <pc:chgData name="Hương Tecpen" userId="c5ce32652c29dffd" providerId="LiveId" clId="{3738FC8F-768A-4E7B-A9A1-5237AEB7B44B}" dt="2022-03-23T06:50:43.095" v="2" actId="47"/>
        <pc:sldMkLst>
          <pc:docMk/>
          <pc:sldMk cId="0" sldId="292"/>
        </pc:sldMkLst>
      </pc:sldChg>
      <pc:sldChg chg="del">
        <pc:chgData name="Hương Tecpen" userId="c5ce32652c29dffd" providerId="LiveId" clId="{3738FC8F-768A-4E7B-A9A1-5237AEB7B44B}" dt="2022-03-23T06:50:43.095" v="2" actId="47"/>
        <pc:sldMkLst>
          <pc:docMk/>
          <pc:sldMk cId="0" sldId="293"/>
        </pc:sldMkLst>
      </pc:sldChg>
      <pc:sldChg chg="del">
        <pc:chgData name="Hương Tecpen" userId="c5ce32652c29dffd" providerId="LiveId" clId="{3738FC8F-768A-4E7B-A9A1-5237AEB7B44B}" dt="2022-03-23T06:50:43.095" v="2" actId="47"/>
        <pc:sldMkLst>
          <pc:docMk/>
          <pc:sldMk cId="0" sldId="294"/>
        </pc:sldMkLst>
      </pc:sldChg>
      <pc:sldChg chg="del">
        <pc:chgData name="Hương Tecpen" userId="c5ce32652c29dffd" providerId="LiveId" clId="{3738FC8F-768A-4E7B-A9A1-5237AEB7B44B}" dt="2022-03-23T06:50:43.095" v="2" actId="47"/>
        <pc:sldMkLst>
          <pc:docMk/>
          <pc:sldMk cId="0" sldId="295"/>
        </pc:sldMkLst>
      </pc:sldChg>
      <pc:sldChg chg="del">
        <pc:chgData name="Hương Tecpen" userId="c5ce32652c29dffd" providerId="LiveId" clId="{3738FC8F-768A-4E7B-A9A1-5237AEB7B44B}" dt="2022-03-23T06:50:43.095" v="2" actId="47"/>
        <pc:sldMkLst>
          <pc:docMk/>
          <pc:sldMk cId="0" sldId="296"/>
        </pc:sldMkLst>
      </pc:sldChg>
      <pc:sldChg chg="del">
        <pc:chgData name="Hương Tecpen" userId="c5ce32652c29dffd" providerId="LiveId" clId="{3738FC8F-768A-4E7B-A9A1-5237AEB7B44B}" dt="2022-03-23T06:50:43.095" v="2" actId="47"/>
        <pc:sldMkLst>
          <pc:docMk/>
          <pc:sldMk cId="0" sldId="297"/>
        </pc:sldMkLst>
      </pc:sldChg>
      <pc:sldChg chg="del">
        <pc:chgData name="Hương Tecpen" userId="c5ce32652c29dffd" providerId="LiveId" clId="{3738FC8F-768A-4E7B-A9A1-5237AEB7B44B}" dt="2022-03-23T06:50:43.095" v="2" actId="47"/>
        <pc:sldMkLst>
          <pc:docMk/>
          <pc:sldMk cId="0" sldId="298"/>
        </pc:sldMkLst>
      </pc:sldChg>
      <pc:sldChg chg="del">
        <pc:chgData name="Hương Tecpen" userId="c5ce32652c29dffd" providerId="LiveId" clId="{3738FC8F-768A-4E7B-A9A1-5237AEB7B44B}" dt="2022-03-23T06:50:32.826" v="1" actId="47"/>
        <pc:sldMkLst>
          <pc:docMk/>
          <pc:sldMk cId="0" sldId="301"/>
        </pc:sldMkLst>
      </pc:sldChg>
      <pc:sldChg chg="del">
        <pc:chgData name="Hương Tecpen" userId="c5ce32652c29dffd" providerId="LiveId" clId="{3738FC8F-768A-4E7B-A9A1-5237AEB7B44B}" dt="2022-03-23T06:50:32.826" v="1" actId="47"/>
        <pc:sldMkLst>
          <pc:docMk/>
          <pc:sldMk cId="0" sldId="302"/>
        </pc:sldMkLst>
      </pc:sldChg>
      <pc:sldChg chg="del">
        <pc:chgData name="Hương Tecpen" userId="c5ce32652c29dffd" providerId="LiveId" clId="{3738FC8F-768A-4E7B-A9A1-5237AEB7B44B}" dt="2022-03-23T06:50:32.826" v="1" actId="47"/>
        <pc:sldMkLst>
          <pc:docMk/>
          <pc:sldMk cId="0" sldId="303"/>
        </pc:sldMkLst>
      </pc:sldChg>
      <pc:sldChg chg="del">
        <pc:chgData name="Hương Tecpen" userId="c5ce32652c29dffd" providerId="LiveId" clId="{3738FC8F-768A-4E7B-A9A1-5237AEB7B44B}" dt="2022-03-23T06:50:32.826" v="1" actId="47"/>
        <pc:sldMkLst>
          <pc:docMk/>
          <pc:sldMk cId="0" sldId="304"/>
        </pc:sldMkLst>
      </pc:sldChg>
      <pc:sldChg chg="del">
        <pc:chgData name="Hương Tecpen" userId="c5ce32652c29dffd" providerId="LiveId" clId="{3738FC8F-768A-4E7B-A9A1-5237AEB7B44B}" dt="2022-03-23T06:50:32.826" v="1" actId="47"/>
        <pc:sldMkLst>
          <pc:docMk/>
          <pc:sldMk cId="0" sldId="305"/>
        </pc:sldMkLst>
      </pc:sldChg>
      <pc:sldChg chg="del">
        <pc:chgData name="Hương Tecpen" userId="c5ce32652c29dffd" providerId="LiveId" clId="{3738FC8F-768A-4E7B-A9A1-5237AEB7B44B}" dt="2022-03-23T06:50:32.826" v="1" actId="47"/>
        <pc:sldMkLst>
          <pc:docMk/>
          <pc:sldMk cId="0" sldId="306"/>
        </pc:sldMkLst>
      </pc:sldChg>
      <pc:sldChg chg="del">
        <pc:chgData name="Hương Tecpen" userId="c5ce32652c29dffd" providerId="LiveId" clId="{3738FC8F-768A-4E7B-A9A1-5237AEB7B44B}" dt="2022-03-23T06:50:32.826" v="1" actId="47"/>
        <pc:sldMkLst>
          <pc:docMk/>
          <pc:sldMk cId="0" sldId="307"/>
        </pc:sldMkLst>
      </pc:sldChg>
      <pc:sldChg chg="del">
        <pc:chgData name="Hương Tecpen" userId="c5ce32652c29dffd" providerId="LiveId" clId="{3738FC8F-768A-4E7B-A9A1-5237AEB7B44B}" dt="2022-03-23T06:50:32.826" v="1" actId="47"/>
        <pc:sldMkLst>
          <pc:docMk/>
          <pc:sldMk cId="0" sldId="308"/>
        </pc:sldMkLst>
      </pc:sldChg>
      <pc:sldChg chg="del">
        <pc:chgData name="Hương Tecpen" userId="c5ce32652c29dffd" providerId="LiveId" clId="{3738FC8F-768A-4E7B-A9A1-5237AEB7B44B}" dt="2022-03-23T06:50:32.826" v="1" actId="47"/>
        <pc:sldMkLst>
          <pc:docMk/>
          <pc:sldMk cId="0" sldId="309"/>
        </pc:sldMkLst>
      </pc:sldChg>
      <pc:sldChg chg="del">
        <pc:chgData name="Hương Tecpen" userId="c5ce32652c29dffd" providerId="LiveId" clId="{3738FC8F-768A-4E7B-A9A1-5237AEB7B44B}" dt="2022-03-23T06:50:32.826" v="1" actId="47"/>
        <pc:sldMkLst>
          <pc:docMk/>
          <pc:sldMk cId="0" sldId="310"/>
        </pc:sldMkLst>
      </pc:sldChg>
      <pc:sldChg chg="del">
        <pc:chgData name="Hương Tecpen" userId="c5ce32652c29dffd" providerId="LiveId" clId="{3738FC8F-768A-4E7B-A9A1-5237AEB7B44B}" dt="2022-03-23T06:50:32.826" v="1" actId="47"/>
        <pc:sldMkLst>
          <pc:docMk/>
          <pc:sldMk cId="0" sldId="311"/>
        </pc:sldMkLst>
      </pc:sldChg>
      <pc:sldChg chg="del">
        <pc:chgData name="Hương Tecpen" userId="c5ce32652c29dffd" providerId="LiveId" clId="{3738FC8F-768A-4E7B-A9A1-5237AEB7B44B}" dt="2022-03-23T06:50:32.826" v="1" actId="47"/>
        <pc:sldMkLst>
          <pc:docMk/>
          <pc:sldMk cId="0" sldId="312"/>
        </pc:sldMkLst>
      </pc:sldChg>
      <pc:sldChg chg="del">
        <pc:chgData name="Hương Tecpen" userId="c5ce32652c29dffd" providerId="LiveId" clId="{3738FC8F-768A-4E7B-A9A1-5237AEB7B44B}" dt="2022-03-23T06:50:32.826" v="1" actId="47"/>
        <pc:sldMkLst>
          <pc:docMk/>
          <pc:sldMk cId="0" sldId="313"/>
        </pc:sldMkLst>
      </pc:sldChg>
      <pc:sldChg chg="del">
        <pc:chgData name="Hương Tecpen" userId="c5ce32652c29dffd" providerId="LiveId" clId="{3738FC8F-768A-4E7B-A9A1-5237AEB7B44B}" dt="2022-03-23T06:50:32.826" v="1" actId="47"/>
        <pc:sldMkLst>
          <pc:docMk/>
          <pc:sldMk cId="0" sldId="314"/>
        </pc:sldMkLst>
      </pc:sldChg>
      <pc:sldChg chg="del">
        <pc:chgData name="Hương Tecpen" userId="c5ce32652c29dffd" providerId="LiveId" clId="{3738FC8F-768A-4E7B-A9A1-5237AEB7B44B}" dt="2022-03-23T06:50:32.826" v="1" actId="47"/>
        <pc:sldMkLst>
          <pc:docMk/>
          <pc:sldMk cId="0" sldId="315"/>
        </pc:sldMkLst>
      </pc:sldChg>
      <pc:sldChg chg="del">
        <pc:chgData name="Hương Tecpen" userId="c5ce32652c29dffd" providerId="LiveId" clId="{3738FC8F-768A-4E7B-A9A1-5237AEB7B44B}" dt="2022-03-23T06:50:19.502" v="0" actId="47"/>
        <pc:sldMkLst>
          <pc:docMk/>
          <pc:sldMk cId="0" sldId="318"/>
        </pc:sldMkLst>
      </pc:sldChg>
      <pc:sldChg chg="del">
        <pc:chgData name="Hương Tecpen" userId="c5ce32652c29dffd" providerId="LiveId" clId="{3738FC8F-768A-4E7B-A9A1-5237AEB7B44B}" dt="2022-03-23T06:50:19.502" v="0" actId="47"/>
        <pc:sldMkLst>
          <pc:docMk/>
          <pc:sldMk cId="0" sldId="319"/>
        </pc:sldMkLst>
      </pc:sldChg>
      <pc:sldChg chg="del">
        <pc:chgData name="Hương Tecpen" userId="c5ce32652c29dffd" providerId="LiveId" clId="{3738FC8F-768A-4E7B-A9A1-5237AEB7B44B}" dt="2022-03-23T06:50:19.502" v="0" actId="47"/>
        <pc:sldMkLst>
          <pc:docMk/>
          <pc:sldMk cId="0" sldId="320"/>
        </pc:sldMkLst>
      </pc:sldChg>
      <pc:sldChg chg="del">
        <pc:chgData name="Hương Tecpen" userId="c5ce32652c29dffd" providerId="LiveId" clId="{3738FC8F-768A-4E7B-A9A1-5237AEB7B44B}" dt="2022-03-23T06:50:19.502" v="0" actId="47"/>
        <pc:sldMkLst>
          <pc:docMk/>
          <pc:sldMk cId="0" sldId="321"/>
        </pc:sldMkLst>
      </pc:sldChg>
      <pc:sldChg chg="del">
        <pc:chgData name="Hương Tecpen" userId="c5ce32652c29dffd" providerId="LiveId" clId="{3738FC8F-768A-4E7B-A9A1-5237AEB7B44B}" dt="2022-03-23T06:50:19.502" v="0" actId="47"/>
        <pc:sldMkLst>
          <pc:docMk/>
          <pc:sldMk cId="0" sldId="322"/>
        </pc:sldMkLst>
      </pc:sldChg>
      <pc:sldChg chg="del">
        <pc:chgData name="Hương Tecpen" userId="c5ce32652c29dffd" providerId="LiveId" clId="{3738FC8F-768A-4E7B-A9A1-5237AEB7B44B}" dt="2022-03-23T06:50:19.502" v="0" actId="47"/>
        <pc:sldMkLst>
          <pc:docMk/>
          <pc:sldMk cId="0" sldId="323"/>
        </pc:sldMkLst>
      </pc:sldChg>
      <pc:sldChg chg="del">
        <pc:chgData name="Hương Tecpen" userId="c5ce32652c29dffd" providerId="LiveId" clId="{3738FC8F-768A-4E7B-A9A1-5237AEB7B44B}" dt="2022-03-23T06:50:19.502" v="0" actId="47"/>
        <pc:sldMkLst>
          <pc:docMk/>
          <pc:sldMk cId="0" sldId="324"/>
        </pc:sldMkLst>
      </pc:sldChg>
      <pc:sldChg chg="del">
        <pc:chgData name="Hương Tecpen" userId="c5ce32652c29dffd" providerId="LiveId" clId="{3738FC8F-768A-4E7B-A9A1-5237AEB7B44B}" dt="2022-03-23T06:50:19.502" v="0" actId="47"/>
        <pc:sldMkLst>
          <pc:docMk/>
          <pc:sldMk cId="0" sldId="325"/>
        </pc:sldMkLst>
      </pc:sldChg>
      <pc:sldChg chg="del">
        <pc:chgData name="Hương Tecpen" userId="c5ce32652c29dffd" providerId="LiveId" clId="{3738FC8F-768A-4E7B-A9A1-5237AEB7B44B}" dt="2022-03-23T06:50:19.502" v="0" actId="47"/>
        <pc:sldMkLst>
          <pc:docMk/>
          <pc:sldMk cId="0" sldId="326"/>
        </pc:sldMkLst>
      </pc:sldChg>
      <pc:sldChg chg="del">
        <pc:chgData name="Hương Tecpen" userId="c5ce32652c29dffd" providerId="LiveId" clId="{3738FC8F-768A-4E7B-A9A1-5237AEB7B44B}" dt="2022-03-23T06:50:19.502" v="0" actId="47"/>
        <pc:sldMkLst>
          <pc:docMk/>
          <pc:sldMk cId="0" sldId="327"/>
        </pc:sldMkLst>
      </pc:sldChg>
      <pc:sldChg chg="del">
        <pc:chgData name="Hương Tecpen" userId="c5ce32652c29dffd" providerId="LiveId" clId="{3738FC8F-768A-4E7B-A9A1-5237AEB7B44B}" dt="2022-03-23T06:50:19.502" v="0" actId="47"/>
        <pc:sldMkLst>
          <pc:docMk/>
          <pc:sldMk cId="0" sldId="328"/>
        </pc:sldMkLst>
      </pc:sldChg>
      <pc:sldChg chg="del">
        <pc:chgData name="Hương Tecpen" userId="c5ce32652c29dffd" providerId="LiveId" clId="{3738FC8F-768A-4E7B-A9A1-5237AEB7B44B}" dt="2022-03-23T06:50:19.502" v="0" actId="47"/>
        <pc:sldMkLst>
          <pc:docMk/>
          <pc:sldMk cId="0" sldId="329"/>
        </pc:sldMkLst>
      </pc:sldChg>
      <pc:sldChg chg="del">
        <pc:chgData name="Hương Tecpen" userId="c5ce32652c29dffd" providerId="LiveId" clId="{3738FC8F-768A-4E7B-A9A1-5237AEB7B44B}" dt="2022-03-23T06:50:19.502" v="0" actId="47"/>
        <pc:sldMkLst>
          <pc:docMk/>
          <pc:sldMk cId="0" sldId="330"/>
        </pc:sldMkLst>
      </pc:sldChg>
    </pc:docChg>
  </pc:docChgLst>
  <pc:docChgLst>
    <pc:chgData name="Hương Tecpen" userId="c5ce32652c29dffd" providerId="LiveId" clId="{C7CFA7E7-AA21-4C42-B0D6-720B1298CAAB}"/>
    <pc:docChg chg="delSld modSld">
      <pc:chgData name="Hương Tecpen" userId="c5ce32652c29dffd" providerId="LiveId" clId="{C7CFA7E7-AA21-4C42-B0D6-720B1298CAAB}" dt="2022-03-23T09:07:51.943" v="11" actId="255"/>
      <pc:docMkLst>
        <pc:docMk/>
      </pc:docMkLst>
      <pc:sldChg chg="del">
        <pc:chgData name="Hương Tecpen" userId="c5ce32652c29dffd" providerId="LiveId" clId="{C7CFA7E7-AA21-4C42-B0D6-720B1298CAAB}" dt="2022-03-23T07:55:10.140" v="0" actId="47"/>
        <pc:sldMkLst>
          <pc:docMk/>
          <pc:sldMk cId="0" sldId="270"/>
        </pc:sldMkLst>
      </pc:sldChg>
      <pc:sldChg chg="del">
        <pc:chgData name="Hương Tecpen" userId="c5ce32652c29dffd" providerId="LiveId" clId="{C7CFA7E7-AA21-4C42-B0D6-720B1298CAAB}" dt="2022-03-23T07:55:10.140" v="0" actId="47"/>
        <pc:sldMkLst>
          <pc:docMk/>
          <pc:sldMk cId="0" sldId="271"/>
        </pc:sldMkLst>
      </pc:sldChg>
      <pc:sldChg chg="del">
        <pc:chgData name="Hương Tecpen" userId="c5ce32652c29dffd" providerId="LiveId" clId="{C7CFA7E7-AA21-4C42-B0D6-720B1298CAAB}" dt="2022-03-23T07:55:10.140" v="0" actId="47"/>
        <pc:sldMkLst>
          <pc:docMk/>
          <pc:sldMk cId="0" sldId="273"/>
        </pc:sldMkLst>
      </pc:sldChg>
      <pc:sldChg chg="del">
        <pc:chgData name="Hương Tecpen" userId="c5ce32652c29dffd" providerId="LiveId" clId="{C7CFA7E7-AA21-4C42-B0D6-720B1298CAAB}" dt="2022-03-23T07:55:10.140" v="0" actId="47"/>
        <pc:sldMkLst>
          <pc:docMk/>
          <pc:sldMk cId="0" sldId="274"/>
        </pc:sldMkLst>
      </pc:sldChg>
      <pc:sldChg chg="addSp modSp mod">
        <pc:chgData name="Hương Tecpen" userId="c5ce32652c29dffd" providerId="LiveId" clId="{C7CFA7E7-AA21-4C42-B0D6-720B1298CAAB}" dt="2022-03-23T09:07:51.943" v="11" actId="255"/>
        <pc:sldMkLst>
          <pc:docMk/>
          <pc:sldMk cId="0" sldId="290"/>
        </pc:sldMkLst>
        <pc:spChg chg="mod">
          <ac:chgData name="Hương Tecpen" userId="c5ce32652c29dffd" providerId="LiveId" clId="{C7CFA7E7-AA21-4C42-B0D6-720B1298CAAB}" dt="2022-03-23T07:57:17.764" v="4"/>
          <ac:spMkLst>
            <pc:docMk/>
            <pc:sldMk cId="0" sldId="290"/>
            <ac:spMk id="3" creationId="{00000000-0000-0000-0000-000000000000}"/>
          </ac:spMkLst>
        </pc:spChg>
        <pc:spChg chg="mod">
          <ac:chgData name="Hương Tecpen" userId="c5ce32652c29dffd" providerId="LiveId" clId="{C7CFA7E7-AA21-4C42-B0D6-720B1298CAAB}" dt="2022-03-23T09:03:15.082" v="8" actId="207"/>
          <ac:spMkLst>
            <pc:docMk/>
            <pc:sldMk cId="0" sldId="290"/>
            <ac:spMk id="7" creationId="{00000000-0000-0000-0000-000000000000}"/>
          </ac:spMkLst>
        </pc:spChg>
        <pc:spChg chg="mod">
          <ac:chgData name="Hương Tecpen" userId="c5ce32652c29dffd" providerId="LiveId" clId="{C7CFA7E7-AA21-4C42-B0D6-720B1298CAAB}" dt="2022-03-23T07:57:17.764" v="4"/>
          <ac:spMkLst>
            <pc:docMk/>
            <pc:sldMk cId="0" sldId="290"/>
            <ac:spMk id="8" creationId="{00000000-0000-0000-0000-000000000000}"/>
          </ac:spMkLst>
        </pc:spChg>
        <pc:spChg chg="mod">
          <ac:chgData name="Hương Tecpen" userId="c5ce32652c29dffd" providerId="LiveId" clId="{C7CFA7E7-AA21-4C42-B0D6-720B1298CAAB}" dt="2022-03-23T07:57:17.764" v="4"/>
          <ac:spMkLst>
            <pc:docMk/>
            <pc:sldMk cId="0" sldId="290"/>
            <ac:spMk id="11" creationId="{00000000-0000-0000-0000-000000000000}"/>
          </ac:spMkLst>
        </pc:spChg>
        <pc:spChg chg="mod">
          <ac:chgData name="Hương Tecpen" userId="c5ce32652c29dffd" providerId="LiveId" clId="{C7CFA7E7-AA21-4C42-B0D6-720B1298CAAB}" dt="2022-03-23T09:07:51.943" v="11" actId="255"/>
          <ac:spMkLst>
            <pc:docMk/>
            <pc:sldMk cId="0" sldId="290"/>
            <ac:spMk id="12" creationId="{00000000-0000-0000-0000-000000000000}"/>
          </ac:spMkLst>
        </pc:spChg>
        <pc:spChg chg="mod">
          <ac:chgData name="Hương Tecpen" userId="c5ce32652c29dffd" providerId="LiveId" clId="{C7CFA7E7-AA21-4C42-B0D6-720B1298CAAB}" dt="2022-03-23T09:04:05.903" v="9" actId="207"/>
          <ac:spMkLst>
            <pc:docMk/>
            <pc:sldMk cId="0" sldId="290"/>
            <ac:spMk id="16" creationId="{00000000-0000-0000-0000-000000000000}"/>
          </ac:spMkLst>
        </pc:spChg>
        <pc:spChg chg="mod">
          <ac:chgData name="Hương Tecpen" userId="c5ce32652c29dffd" providerId="LiveId" clId="{C7CFA7E7-AA21-4C42-B0D6-720B1298CAAB}" dt="2022-03-23T07:57:17.764" v="4"/>
          <ac:spMkLst>
            <pc:docMk/>
            <pc:sldMk cId="0" sldId="290"/>
            <ac:spMk id="17" creationId="{00000000-0000-0000-0000-000000000000}"/>
          </ac:spMkLst>
        </pc:spChg>
        <pc:spChg chg="mod">
          <ac:chgData name="Hương Tecpen" userId="c5ce32652c29dffd" providerId="LiveId" clId="{C7CFA7E7-AA21-4C42-B0D6-720B1298CAAB}" dt="2022-03-23T07:57:17.764" v="4"/>
          <ac:spMkLst>
            <pc:docMk/>
            <pc:sldMk cId="0" sldId="290"/>
            <ac:spMk id="18" creationId="{00000000-0000-0000-0000-000000000000}"/>
          </ac:spMkLst>
        </pc:spChg>
        <pc:spChg chg="mod">
          <ac:chgData name="Hương Tecpen" userId="c5ce32652c29dffd" providerId="LiveId" clId="{C7CFA7E7-AA21-4C42-B0D6-720B1298CAAB}" dt="2022-03-23T07:57:17.764" v="4"/>
          <ac:spMkLst>
            <pc:docMk/>
            <pc:sldMk cId="0" sldId="290"/>
            <ac:spMk id="19" creationId="{00000000-0000-0000-0000-000000000000}"/>
          </ac:spMkLst>
        </pc:spChg>
        <pc:grpChg chg="mod">
          <ac:chgData name="Hương Tecpen" userId="c5ce32652c29dffd" providerId="LiveId" clId="{C7CFA7E7-AA21-4C42-B0D6-720B1298CAAB}" dt="2022-03-23T07:57:17.764" v="4"/>
          <ac:grpSpMkLst>
            <pc:docMk/>
            <pc:sldMk cId="0" sldId="290"/>
            <ac:grpSpMk id="2" creationId="{00000000-0000-0000-0000-000000000000}"/>
          </ac:grpSpMkLst>
        </pc:grpChg>
        <pc:grpChg chg="mod">
          <ac:chgData name="Hương Tecpen" userId="c5ce32652c29dffd" providerId="LiveId" clId="{C7CFA7E7-AA21-4C42-B0D6-720B1298CAAB}" dt="2022-03-23T07:57:17.764" v="4"/>
          <ac:grpSpMkLst>
            <pc:docMk/>
            <pc:sldMk cId="0" sldId="290"/>
            <ac:grpSpMk id="6" creationId="{00000000-0000-0000-0000-000000000000}"/>
          </ac:grpSpMkLst>
        </pc:grpChg>
        <pc:grpChg chg="mod">
          <ac:chgData name="Hương Tecpen" userId="c5ce32652c29dffd" providerId="LiveId" clId="{C7CFA7E7-AA21-4C42-B0D6-720B1298CAAB}" dt="2022-03-23T07:57:17.764" v="4"/>
          <ac:grpSpMkLst>
            <pc:docMk/>
            <pc:sldMk cId="0" sldId="290"/>
            <ac:grpSpMk id="10" creationId="{00000000-0000-0000-0000-000000000000}"/>
          </ac:grpSpMkLst>
        </pc:grpChg>
        <pc:grpChg chg="add mod">
          <ac:chgData name="Hương Tecpen" userId="c5ce32652c29dffd" providerId="LiveId" clId="{C7CFA7E7-AA21-4C42-B0D6-720B1298CAAB}" dt="2022-03-23T07:57:17.764" v="4"/>
          <ac:grpSpMkLst>
            <pc:docMk/>
            <pc:sldMk cId="0" sldId="290"/>
            <ac:grpSpMk id="20" creationId="{384EF618-8431-414F-9094-70ED8D8A438F}"/>
          </ac:grpSpMkLst>
        </pc:grpChg>
        <pc:picChg chg="mod">
          <ac:chgData name="Hương Tecpen" userId="c5ce32652c29dffd" providerId="LiveId" clId="{C7CFA7E7-AA21-4C42-B0D6-720B1298CAAB}" dt="2022-03-23T07:57:17.764" v="4"/>
          <ac:picMkLst>
            <pc:docMk/>
            <pc:sldMk cId="0" sldId="290"/>
            <ac:picMk id="4" creationId="{00000000-0000-0000-0000-000000000000}"/>
          </ac:picMkLst>
        </pc:picChg>
        <pc:picChg chg="mod">
          <ac:chgData name="Hương Tecpen" userId="c5ce32652c29dffd" providerId="LiveId" clId="{C7CFA7E7-AA21-4C42-B0D6-720B1298CAAB}" dt="2022-03-23T07:57:17.764" v="4"/>
          <ac:picMkLst>
            <pc:docMk/>
            <pc:sldMk cId="0" sldId="290"/>
            <ac:picMk id="5" creationId="{00000000-0000-0000-0000-000000000000}"/>
          </ac:picMkLst>
        </pc:picChg>
        <pc:picChg chg="mod">
          <ac:chgData name="Hương Tecpen" userId="c5ce32652c29dffd" providerId="LiveId" clId="{C7CFA7E7-AA21-4C42-B0D6-720B1298CAAB}" dt="2022-03-23T07:57:17.764" v="4"/>
          <ac:picMkLst>
            <pc:docMk/>
            <pc:sldMk cId="0" sldId="290"/>
            <ac:picMk id="9" creationId="{00000000-0000-0000-0000-000000000000}"/>
          </ac:picMkLst>
        </pc:picChg>
        <pc:picChg chg="mod">
          <ac:chgData name="Hương Tecpen" userId="c5ce32652c29dffd" providerId="LiveId" clId="{C7CFA7E7-AA21-4C42-B0D6-720B1298CAAB}" dt="2022-03-23T07:57:17.764" v="4"/>
          <ac:picMkLst>
            <pc:docMk/>
            <pc:sldMk cId="0" sldId="290"/>
            <ac:picMk id="13" creationId="{00000000-0000-0000-0000-000000000000}"/>
          </ac:picMkLst>
        </pc:picChg>
        <pc:picChg chg="mod">
          <ac:chgData name="Hương Tecpen" userId="c5ce32652c29dffd" providerId="LiveId" clId="{C7CFA7E7-AA21-4C42-B0D6-720B1298CAAB}" dt="2022-03-23T07:57:17.764" v="4"/>
          <ac:picMkLst>
            <pc:docMk/>
            <pc:sldMk cId="0" sldId="290"/>
            <ac:picMk id="14" creationId="{00000000-0000-0000-0000-000000000000}"/>
          </ac:picMkLst>
        </pc:picChg>
        <pc:picChg chg="mod">
          <ac:chgData name="Hương Tecpen" userId="c5ce32652c29dffd" providerId="LiveId" clId="{C7CFA7E7-AA21-4C42-B0D6-720B1298CAAB}" dt="2022-03-23T07:57:17.764" v="4"/>
          <ac:picMkLst>
            <pc:docMk/>
            <pc:sldMk cId="0" sldId="290"/>
            <ac:picMk id="15" creationId="{00000000-0000-0000-0000-000000000000}"/>
          </ac:picMkLst>
        </pc:picChg>
      </pc:sldChg>
      <pc:sldChg chg="addSp modSp mod">
        <pc:chgData name="Hương Tecpen" userId="c5ce32652c29dffd" providerId="LiveId" clId="{C7CFA7E7-AA21-4C42-B0D6-720B1298CAAB}" dt="2022-03-23T07:58:15.056" v="7" actId="2711"/>
        <pc:sldMkLst>
          <pc:docMk/>
          <pc:sldMk cId="0" sldId="291"/>
        </pc:sldMkLst>
        <pc:spChg chg="mod">
          <ac:chgData name="Hương Tecpen" userId="c5ce32652c29dffd" providerId="LiveId" clId="{C7CFA7E7-AA21-4C42-B0D6-720B1298CAAB}" dt="2022-03-23T07:57:22.391" v="5" actId="164"/>
          <ac:spMkLst>
            <pc:docMk/>
            <pc:sldMk cId="0" sldId="291"/>
            <ac:spMk id="5" creationId="{00000000-0000-0000-0000-000000000000}"/>
          </ac:spMkLst>
        </pc:spChg>
        <pc:spChg chg="mod">
          <ac:chgData name="Hương Tecpen" userId="c5ce32652c29dffd" providerId="LiveId" clId="{C7CFA7E7-AA21-4C42-B0D6-720B1298CAAB}" dt="2022-03-23T07:57:22.391" v="5" actId="164"/>
          <ac:spMkLst>
            <pc:docMk/>
            <pc:sldMk cId="0" sldId="291"/>
            <ac:spMk id="12" creationId="{00000000-0000-0000-0000-000000000000}"/>
          </ac:spMkLst>
        </pc:spChg>
        <pc:spChg chg="mod">
          <ac:chgData name="Hương Tecpen" userId="c5ce32652c29dffd" providerId="LiveId" clId="{C7CFA7E7-AA21-4C42-B0D6-720B1298CAAB}" dt="2022-03-23T07:58:15.056" v="7" actId="2711"/>
          <ac:spMkLst>
            <pc:docMk/>
            <pc:sldMk cId="0" sldId="291"/>
            <ac:spMk id="13" creationId="{00000000-0000-0000-0000-000000000000}"/>
          </ac:spMkLst>
        </pc:spChg>
        <pc:spChg chg="mod">
          <ac:chgData name="Hương Tecpen" userId="c5ce32652c29dffd" providerId="LiveId" clId="{C7CFA7E7-AA21-4C42-B0D6-720B1298CAAB}" dt="2022-03-23T07:57:22.391" v="5" actId="164"/>
          <ac:spMkLst>
            <pc:docMk/>
            <pc:sldMk cId="0" sldId="291"/>
            <ac:spMk id="14" creationId="{00000000-0000-0000-0000-000000000000}"/>
          </ac:spMkLst>
        </pc:spChg>
        <pc:grpChg chg="mod">
          <ac:chgData name="Hương Tecpen" userId="c5ce32652c29dffd" providerId="LiveId" clId="{C7CFA7E7-AA21-4C42-B0D6-720B1298CAAB}" dt="2022-03-23T07:57:22.391" v="5" actId="164"/>
          <ac:grpSpMkLst>
            <pc:docMk/>
            <pc:sldMk cId="0" sldId="291"/>
            <ac:grpSpMk id="3" creationId="{00000000-0000-0000-0000-000000000000}"/>
          </ac:grpSpMkLst>
        </pc:grpChg>
        <pc:grpChg chg="mod">
          <ac:chgData name="Hương Tecpen" userId="c5ce32652c29dffd" providerId="LiveId" clId="{C7CFA7E7-AA21-4C42-B0D6-720B1298CAAB}" dt="2022-03-23T07:57:22.391" v="5" actId="164"/>
          <ac:grpSpMkLst>
            <pc:docMk/>
            <pc:sldMk cId="0" sldId="291"/>
            <ac:grpSpMk id="9" creationId="{00000000-0000-0000-0000-000000000000}"/>
          </ac:grpSpMkLst>
        </pc:grpChg>
        <pc:grpChg chg="mod">
          <ac:chgData name="Hương Tecpen" userId="c5ce32652c29dffd" providerId="LiveId" clId="{C7CFA7E7-AA21-4C42-B0D6-720B1298CAAB}" dt="2022-03-23T07:57:22.391" v="5" actId="164"/>
          <ac:grpSpMkLst>
            <pc:docMk/>
            <pc:sldMk cId="0" sldId="291"/>
            <ac:grpSpMk id="15" creationId="{00000000-0000-0000-0000-000000000000}"/>
          </ac:grpSpMkLst>
        </pc:grpChg>
        <pc:grpChg chg="mod">
          <ac:chgData name="Hương Tecpen" userId="c5ce32652c29dffd" providerId="LiveId" clId="{C7CFA7E7-AA21-4C42-B0D6-720B1298CAAB}" dt="2022-03-23T07:57:22.391" v="5" actId="164"/>
          <ac:grpSpMkLst>
            <pc:docMk/>
            <pc:sldMk cId="0" sldId="291"/>
            <ac:grpSpMk id="18" creationId="{00000000-0000-0000-0000-000000000000}"/>
          </ac:grpSpMkLst>
        </pc:grpChg>
        <pc:grpChg chg="add mod">
          <ac:chgData name="Hương Tecpen" userId="c5ce32652c29dffd" providerId="LiveId" clId="{C7CFA7E7-AA21-4C42-B0D6-720B1298CAAB}" dt="2022-03-23T07:57:22.391" v="5" actId="164"/>
          <ac:grpSpMkLst>
            <pc:docMk/>
            <pc:sldMk cId="0" sldId="291"/>
            <ac:grpSpMk id="22" creationId="{991552E6-64CD-4AA0-9F61-5B521EB2E262}"/>
          </ac:grpSpMkLst>
        </pc:grpChg>
        <pc:picChg chg="mod">
          <ac:chgData name="Hương Tecpen" userId="c5ce32652c29dffd" providerId="LiveId" clId="{C7CFA7E7-AA21-4C42-B0D6-720B1298CAAB}" dt="2022-03-23T07:57:22.391" v="5" actId="164"/>
          <ac:picMkLst>
            <pc:docMk/>
            <pc:sldMk cId="0" sldId="291"/>
            <ac:picMk id="2" creationId="{00000000-0000-0000-0000-000000000000}"/>
          </ac:picMkLst>
        </pc:picChg>
        <pc:picChg chg="mod">
          <ac:chgData name="Hương Tecpen" userId="c5ce32652c29dffd" providerId="LiveId" clId="{C7CFA7E7-AA21-4C42-B0D6-720B1298CAAB}" dt="2022-03-23T07:57:22.391" v="5" actId="164"/>
          <ac:picMkLst>
            <pc:docMk/>
            <pc:sldMk cId="0" sldId="291"/>
            <ac:picMk id="6" creationId="{00000000-0000-0000-0000-000000000000}"/>
          </ac:picMkLst>
        </pc:picChg>
        <pc:picChg chg="mod">
          <ac:chgData name="Hương Tecpen" userId="c5ce32652c29dffd" providerId="LiveId" clId="{C7CFA7E7-AA21-4C42-B0D6-720B1298CAAB}" dt="2022-03-23T07:57:22.391" v="5" actId="164"/>
          <ac:picMkLst>
            <pc:docMk/>
            <pc:sldMk cId="0" sldId="291"/>
            <ac:picMk id="7" creationId="{00000000-0000-0000-0000-000000000000}"/>
          </ac:picMkLst>
        </pc:picChg>
        <pc:picChg chg="mod">
          <ac:chgData name="Hương Tecpen" userId="c5ce32652c29dffd" providerId="LiveId" clId="{C7CFA7E7-AA21-4C42-B0D6-720B1298CAAB}" dt="2022-03-23T07:57:22.391" v="5" actId="164"/>
          <ac:picMkLst>
            <pc:docMk/>
            <pc:sldMk cId="0" sldId="291"/>
            <ac:picMk id="8" creationId="{00000000-0000-0000-0000-000000000000}"/>
          </ac:picMkLst>
        </pc:picChg>
        <pc:picChg chg="mod">
          <ac:chgData name="Hương Tecpen" userId="c5ce32652c29dffd" providerId="LiveId" clId="{C7CFA7E7-AA21-4C42-B0D6-720B1298CAAB}" dt="2022-03-23T07:57:22.391" v="5" actId="164"/>
          <ac:picMkLst>
            <pc:docMk/>
            <pc:sldMk cId="0" sldId="291"/>
            <ac:picMk id="21" creationId="{00000000-0000-0000-0000-000000000000}"/>
          </ac:picMkLst>
        </pc:picChg>
      </pc:sldChg>
      <pc:sldChg chg="del">
        <pc:chgData name="Hương Tecpen" userId="c5ce32652c29dffd" providerId="LiveId" clId="{C7CFA7E7-AA21-4C42-B0D6-720B1298CAAB}" dt="2022-03-23T07:55:13.243" v="1" actId="47"/>
        <pc:sldMkLst>
          <pc:docMk/>
          <pc:sldMk cId="0" sldId="299"/>
        </pc:sldMkLst>
      </pc:sldChg>
      <pc:sldChg chg="del">
        <pc:chgData name="Hương Tecpen" userId="c5ce32652c29dffd" providerId="LiveId" clId="{C7CFA7E7-AA21-4C42-B0D6-720B1298CAAB}" dt="2022-03-23T07:55:13.243" v="1" actId="47"/>
        <pc:sldMkLst>
          <pc:docMk/>
          <pc:sldMk cId="0" sldId="300"/>
        </pc:sldMkLst>
      </pc:sldChg>
      <pc:sldChg chg="del">
        <pc:chgData name="Hương Tecpen" userId="c5ce32652c29dffd" providerId="LiveId" clId="{C7CFA7E7-AA21-4C42-B0D6-720B1298CAAB}" dt="2022-03-23T07:55:13.243" v="1" actId="47"/>
        <pc:sldMkLst>
          <pc:docMk/>
          <pc:sldMk cId="0" sldId="316"/>
        </pc:sldMkLst>
      </pc:sldChg>
      <pc:sldChg chg="del">
        <pc:chgData name="Hương Tecpen" userId="c5ce32652c29dffd" providerId="LiveId" clId="{C7CFA7E7-AA21-4C42-B0D6-720B1298CAAB}" dt="2022-03-23T07:55:13.243" v="1" actId="47"/>
        <pc:sldMkLst>
          <pc:docMk/>
          <pc:sldMk cId="0" sldId="317"/>
        </pc:sldMkLst>
      </pc:sldChg>
      <pc:sldChg chg="del">
        <pc:chgData name="Hương Tecpen" userId="c5ce32652c29dffd" providerId="LiveId" clId="{C7CFA7E7-AA21-4C42-B0D6-720B1298CAAB}" dt="2022-03-23T07:55:13.243" v="1" actId="47"/>
        <pc:sldMkLst>
          <pc:docMk/>
          <pc:sldMk cId="0" sldId="331"/>
        </pc:sldMkLst>
      </pc:sldChg>
      <pc:sldChg chg="del">
        <pc:chgData name="Hương Tecpen" userId="c5ce32652c29dffd" providerId="LiveId" clId="{C7CFA7E7-AA21-4C42-B0D6-720B1298CAAB}" dt="2022-03-23T07:55:13.243" v="1" actId="47"/>
        <pc:sldMkLst>
          <pc:docMk/>
          <pc:sldMk cId="0" sldId="33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F3"/>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84EF618-8431-414F-9094-70ED8D8A438F}"/>
              </a:ext>
            </a:extLst>
          </p:cNvPr>
          <p:cNvGrpSpPr/>
          <p:nvPr/>
        </p:nvGrpSpPr>
        <p:grpSpPr>
          <a:xfrm>
            <a:off x="189445" y="540223"/>
            <a:ext cx="10237792" cy="7711518"/>
            <a:chOff x="189445" y="540223"/>
            <a:chExt cx="10237792" cy="7711518"/>
          </a:xfrm>
        </p:grpSpPr>
        <p:grpSp>
          <p:nvGrpSpPr>
            <p:cNvPr id="2" name="Group 2"/>
            <p:cNvGrpSpPr/>
            <p:nvPr/>
          </p:nvGrpSpPr>
          <p:grpSpPr>
            <a:xfrm>
              <a:off x="8630822" y="3981514"/>
              <a:ext cx="1796415" cy="179641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7861"/>
              </a:solidFill>
            </p:spPr>
          </p:sp>
        </p:grpSp>
        <p:pic>
          <p:nvPicPr>
            <p:cNvPr id="4" name="Picture 4"/>
            <p:cNvPicPr>
              <a:picLocks noChangeAspect="1"/>
            </p:cNvPicPr>
            <p:nvPr/>
          </p:nvPicPr>
          <p:blipFill>
            <a:blip r:embed="rId2"/>
            <a:srcRect/>
            <a:stretch>
              <a:fillRect/>
            </a:stretch>
          </p:blipFill>
          <p:spPr>
            <a:xfrm>
              <a:off x="7466977" y="4041748"/>
              <a:ext cx="2062052" cy="3792279"/>
            </a:xfrm>
            <a:prstGeom prst="rect">
              <a:avLst/>
            </a:prstGeom>
          </p:spPr>
        </p:pic>
        <p:pic>
          <p:nvPicPr>
            <p:cNvPr id="5" name="Picture 5"/>
            <p:cNvPicPr>
              <a:picLocks noChangeAspect="1"/>
            </p:cNvPicPr>
            <p:nvPr/>
          </p:nvPicPr>
          <p:blipFill>
            <a:blip r:embed="rId3"/>
            <a:srcRect/>
            <a:stretch>
              <a:fillRect/>
            </a:stretch>
          </p:blipFill>
          <p:spPr>
            <a:xfrm>
              <a:off x="5123054" y="4199612"/>
              <a:ext cx="2780774" cy="4052129"/>
            </a:xfrm>
            <a:prstGeom prst="rect">
              <a:avLst/>
            </a:prstGeom>
          </p:spPr>
        </p:pic>
        <p:grpSp>
          <p:nvGrpSpPr>
            <p:cNvPr id="6" name="Group 6"/>
            <p:cNvGrpSpPr/>
            <p:nvPr/>
          </p:nvGrpSpPr>
          <p:grpSpPr>
            <a:xfrm>
              <a:off x="5900002" y="6908211"/>
              <a:ext cx="3287596" cy="535828"/>
              <a:chOff x="0" y="0"/>
              <a:chExt cx="4383461" cy="714437"/>
            </a:xfrm>
          </p:grpSpPr>
          <p:sp>
            <p:nvSpPr>
              <p:cNvPr id="7" name="AutoShape 7"/>
              <p:cNvSpPr/>
              <p:nvPr/>
            </p:nvSpPr>
            <p:spPr>
              <a:xfrm>
                <a:off x="0" y="0"/>
                <a:ext cx="4383461" cy="714437"/>
              </a:xfrm>
              <a:prstGeom prst="rect">
                <a:avLst/>
              </a:prstGeom>
              <a:solidFill>
                <a:srgbClr val="D29E83"/>
              </a:solidFill>
            </p:spPr>
          </p:sp>
          <p:sp>
            <p:nvSpPr>
              <p:cNvPr id="8" name="TextBox 8"/>
              <p:cNvSpPr txBox="1"/>
              <p:nvPr/>
            </p:nvSpPr>
            <p:spPr>
              <a:xfrm>
                <a:off x="0" y="160580"/>
                <a:ext cx="4383461" cy="364702"/>
              </a:xfrm>
              <a:prstGeom prst="rect">
                <a:avLst/>
              </a:prstGeom>
            </p:spPr>
            <p:txBody>
              <a:bodyPr lIns="0" tIns="0" rIns="0" bIns="0" rtlCol="0" anchor="t">
                <a:spAutoFit/>
              </a:bodyPr>
              <a:lstStyle/>
              <a:p>
                <a:pPr algn="ctr">
                  <a:lnSpc>
                    <a:spcPts val="2380"/>
                  </a:lnSpc>
                </a:pPr>
                <a:r>
                  <a:rPr lang="en-US" sz="1700">
                    <a:solidFill>
                      <a:srgbClr val="FFFFFF"/>
                    </a:solidFill>
                    <a:latin typeface="Glacial Indifference"/>
                  </a:rPr>
                  <a:t>www.templatelab.com</a:t>
                </a: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69507" y="540223"/>
              <a:ext cx="548586" cy="548586"/>
            </a:xfrm>
            <a:prstGeom prst="rect">
              <a:avLst/>
            </a:prstGeom>
          </p:spPr>
        </p:pic>
        <p:grpSp>
          <p:nvGrpSpPr>
            <p:cNvPr id="10" name="Group 10"/>
            <p:cNvGrpSpPr/>
            <p:nvPr/>
          </p:nvGrpSpPr>
          <p:grpSpPr>
            <a:xfrm>
              <a:off x="806117" y="814516"/>
              <a:ext cx="3232410" cy="323241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3459"/>
              </a:solidFill>
            </p:spPr>
          </p:sp>
        </p:grpSp>
        <p:sp>
          <p:nvSpPr>
            <p:cNvPr id="12" name="TextBox 12"/>
            <p:cNvSpPr txBox="1"/>
            <p:nvPr/>
          </p:nvSpPr>
          <p:spPr>
            <a:xfrm>
              <a:off x="638187" y="5880738"/>
              <a:ext cx="3568269" cy="1055289"/>
            </a:xfrm>
            <a:prstGeom prst="rect">
              <a:avLst/>
            </a:prstGeom>
          </p:spPr>
          <p:txBody>
            <a:bodyPr lIns="0" tIns="0" rIns="0" bIns="0" rtlCol="0" anchor="t">
              <a:spAutoFit/>
            </a:bodyPr>
            <a:lstStyle/>
            <a:p>
              <a:pPr algn="ctr">
                <a:lnSpc>
                  <a:spcPts val="2076"/>
                </a:lnSpc>
              </a:pPr>
              <a:r>
                <a:rPr lang="en-US" sz="1300" spc="24" dirty="0">
                  <a:solidFill>
                    <a:srgbClr val="202020"/>
                  </a:solidFill>
                  <a:latin typeface="Glacial Indifference" pitchFamily="50" charset="0"/>
                </a:rPr>
                <a:t>123 Anywhere St., Any City, ST 12345</a:t>
              </a:r>
            </a:p>
            <a:p>
              <a:pPr algn="ctr">
                <a:lnSpc>
                  <a:spcPts val="2076"/>
                </a:lnSpc>
              </a:pPr>
              <a:r>
                <a:rPr lang="en-US" sz="1300" spc="24" dirty="0">
                  <a:solidFill>
                    <a:srgbClr val="202020"/>
                  </a:solidFill>
                  <a:latin typeface="Glacial Indifference" pitchFamily="50" charset="0"/>
                </a:rPr>
                <a:t>+123-456-7890</a:t>
              </a:r>
            </a:p>
            <a:p>
              <a:pPr algn="ctr">
                <a:lnSpc>
                  <a:spcPts val="2076"/>
                </a:lnSpc>
              </a:pPr>
              <a:r>
                <a:rPr lang="en-US" sz="1300" spc="24" dirty="0">
                  <a:solidFill>
                    <a:srgbClr val="202020"/>
                  </a:solidFill>
                  <a:latin typeface="Glacial Indifference" pitchFamily="50" charset="0"/>
                </a:rPr>
                <a:t>info@templatelab.com</a:t>
              </a:r>
            </a:p>
            <a:p>
              <a:pPr algn="ctr">
                <a:lnSpc>
                  <a:spcPts val="2076"/>
                </a:lnSpc>
              </a:pPr>
              <a:r>
                <a:rPr lang="en-US" sz="1300" spc="24" dirty="0">
                  <a:solidFill>
                    <a:srgbClr val="202020"/>
                  </a:solidFill>
                  <a:latin typeface="Glacial Indifference" pitchFamily="50" charset="0"/>
                </a:rPr>
                <a:t>www.templatelab.com</a:t>
              </a: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02754" y="821356"/>
              <a:ext cx="820334" cy="67416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18408">
              <a:off x="261134" y="6763486"/>
              <a:ext cx="789165" cy="93254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78221" y="4199612"/>
              <a:ext cx="872877" cy="725282"/>
            </a:xfrm>
            <a:prstGeom prst="rect">
              <a:avLst/>
            </a:prstGeom>
          </p:spPr>
        </p:pic>
        <p:sp>
          <p:nvSpPr>
            <p:cNvPr id="16" name="TextBox 16"/>
            <p:cNvSpPr txBox="1"/>
            <p:nvPr/>
          </p:nvSpPr>
          <p:spPr>
            <a:xfrm>
              <a:off x="5029200" y="1903943"/>
              <a:ext cx="5029200" cy="1624163"/>
            </a:xfrm>
            <a:prstGeom prst="rect">
              <a:avLst/>
            </a:prstGeom>
          </p:spPr>
          <p:txBody>
            <a:bodyPr lIns="0" tIns="0" rIns="0" bIns="0" rtlCol="0" anchor="t">
              <a:spAutoFit/>
            </a:bodyPr>
            <a:lstStyle/>
            <a:p>
              <a:pPr algn="ctr">
                <a:lnSpc>
                  <a:spcPts val="6338"/>
                </a:lnSpc>
              </a:pPr>
              <a:r>
                <a:rPr lang="en-US" sz="7370" dirty="0">
                  <a:solidFill>
                    <a:srgbClr val="A67861"/>
                  </a:solidFill>
                  <a:latin typeface="Squada One"/>
                </a:rPr>
                <a:t>MEDICAL BROCHURE</a:t>
              </a:r>
            </a:p>
          </p:txBody>
        </p:sp>
        <p:sp>
          <p:nvSpPr>
            <p:cNvPr id="17" name="TextBox 17"/>
            <p:cNvSpPr txBox="1"/>
            <p:nvPr/>
          </p:nvSpPr>
          <p:spPr>
            <a:xfrm>
              <a:off x="6288300" y="1169041"/>
              <a:ext cx="2510999" cy="266700"/>
            </a:xfrm>
            <a:prstGeom prst="rect">
              <a:avLst/>
            </a:prstGeom>
          </p:spPr>
          <p:txBody>
            <a:bodyPr lIns="0" tIns="0" rIns="0" bIns="0" rtlCol="0" anchor="t">
              <a:spAutoFit/>
            </a:bodyPr>
            <a:lstStyle/>
            <a:p>
              <a:pPr algn="ctr">
                <a:lnSpc>
                  <a:spcPts val="2100"/>
                </a:lnSpc>
              </a:pPr>
              <a:r>
                <a:rPr lang="en-US" sz="1500" dirty="0">
                  <a:solidFill>
                    <a:srgbClr val="2A3459"/>
                  </a:solidFill>
                  <a:latin typeface="Glacial Indifference Bold"/>
                </a:rPr>
                <a:t>COMPANY NAME</a:t>
              </a:r>
            </a:p>
          </p:txBody>
        </p:sp>
        <p:sp>
          <p:nvSpPr>
            <p:cNvPr id="18" name="TextBox 18"/>
            <p:cNvSpPr txBox="1"/>
            <p:nvPr/>
          </p:nvSpPr>
          <p:spPr>
            <a:xfrm>
              <a:off x="235510" y="5237035"/>
              <a:ext cx="4373622" cy="540895"/>
            </a:xfrm>
            <a:prstGeom prst="rect">
              <a:avLst/>
            </a:prstGeom>
          </p:spPr>
          <p:txBody>
            <a:bodyPr lIns="0" tIns="0" rIns="0" bIns="0" rtlCol="0" anchor="t">
              <a:spAutoFit/>
            </a:bodyPr>
            <a:lstStyle/>
            <a:p>
              <a:pPr marL="0" lvl="0" indent="0" algn="ctr">
                <a:lnSpc>
                  <a:spcPts val="3937"/>
                </a:lnSpc>
                <a:spcBef>
                  <a:spcPct val="0"/>
                </a:spcBef>
              </a:pPr>
              <a:r>
                <a:rPr lang="en-US" sz="4018" dirty="0">
                  <a:solidFill>
                    <a:srgbClr val="A67861"/>
                  </a:solidFill>
                  <a:latin typeface="Squada One"/>
                </a:rPr>
                <a:t>WHERE FIND US</a:t>
              </a:r>
            </a:p>
          </p:txBody>
        </p:sp>
        <p:sp>
          <p:nvSpPr>
            <p:cNvPr id="19" name="TextBox 19"/>
            <p:cNvSpPr txBox="1"/>
            <p:nvPr/>
          </p:nvSpPr>
          <p:spPr>
            <a:xfrm>
              <a:off x="1266423" y="1666815"/>
              <a:ext cx="2311798" cy="1480185"/>
            </a:xfrm>
            <a:prstGeom prst="rect">
              <a:avLst/>
            </a:prstGeom>
          </p:spPr>
          <p:txBody>
            <a:bodyPr lIns="0" tIns="0" rIns="0" bIns="0" rtlCol="0" anchor="t">
              <a:spAutoFit/>
            </a:bodyPr>
            <a:lstStyle/>
            <a:p>
              <a:pPr algn="ctr">
                <a:lnSpc>
                  <a:spcPts val="2939"/>
                </a:lnSpc>
              </a:pPr>
              <a:r>
                <a:rPr lang="en-US" sz="2099" dirty="0">
                  <a:solidFill>
                    <a:srgbClr val="FFFFFF"/>
                  </a:solidFill>
                  <a:latin typeface="Glacial Indifference"/>
                </a:rPr>
                <a:t>Our top priority </a:t>
              </a:r>
            </a:p>
            <a:p>
              <a:pPr algn="ctr">
                <a:lnSpc>
                  <a:spcPts val="2939"/>
                </a:lnSpc>
              </a:pPr>
              <a:r>
                <a:rPr lang="en-US" sz="2099" dirty="0">
                  <a:solidFill>
                    <a:srgbClr val="FFFFFF"/>
                  </a:solidFill>
                  <a:latin typeface="Glacial Indifference"/>
                </a:rPr>
                <a:t>is caring for your child's physical and mental health!</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7F3"/>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91552E6-64CD-4AA0-9F61-5B521EB2E262}"/>
              </a:ext>
            </a:extLst>
          </p:cNvPr>
          <p:cNvGrpSpPr/>
          <p:nvPr/>
        </p:nvGrpSpPr>
        <p:grpSpPr>
          <a:xfrm>
            <a:off x="0" y="62535"/>
            <a:ext cx="10064011" cy="8042203"/>
            <a:chOff x="0" y="62535"/>
            <a:chExt cx="10064011" cy="8042203"/>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24745" y="4215173"/>
              <a:ext cx="579710" cy="440580"/>
            </a:xfrm>
            <a:prstGeom prst="rect">
              <a:avLst/>
            </a:prstGeom>
          </p:spPr>
        </p:pic>
        <p:grpSp>
          <p:nvGrpSpPr>
            <p:cNvPr id="3" name="Group 3"/>
            <p:cNvGrpSpPr/>
            <p:nvPr/>
          </p:nvGrpSpPr>
          <p:grpSpPr>
            <a:xfrm>
              <a:off x="1246798" y="857904"/>
              <a:ext cx="695233" cy="69523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7861">
                  <a:alpha val="29804"/>
                </a:srgbClr>
              </a:solidFill>
            </p:spPr>
          </p:sp>
        </p:grpSp>
        <p:sp>
          <p:nvSpPr>
            <p:cNvPr id="5" name="TextBox 5"/>
            <p:cNvSpPr txBox="1"/>
            <p:nvPr/>
          </p:nvSpPr>
          <p:spPr>
            <a:xfrm>
              <a:off x="532162" y="1172863"/>
              <a:ext cx="3964875" cy="568879"/>
            </a:xfrm>
            <a:prstGeom prst="rect">
              <a:avLst/>
            </a:prstGeom>
          </p:spPr>
          <p:txBody>
            <a:bodyPr lIns="0" tIns="0" rIns="0" bIns="0" rtlCol="0" anchor="t">
              <a:spAutoFit/>
            </a:bodyPr>
            <a:lstStyle/>
            <a:p>
              <a:pPr algn="ctr">
                <a:lnSpc>
                  <a:spcPts val="4251"/>
                </a:lnSpc>
              </a:pPr>
              <a:r>
                <a:rPr lang="en-US" sz="4338" dirty="0">
                  <a:solidFill>
                    <a:srgbClr val="2A3459"/>
                  </a:solidFill>
                  <a:latin typeface="Squada One"/>
                </a:rPr>
                <a:t>ABOUT US</a:t>
              </a:r>
            </a:p>
          </p:txBody>
        </p:sp>
        <p:pic>
          <p:nvPicPr>
            <p:cNvPr id="6" name="Picture 6"/>
            <p:cNvPicPr>
              <a:picLocks noChangeAspect="1"/>
            </p:cNvPicPr>
            <p:nvPr/>
          </p:nvPicPr>
          <p:blipFill>
            <a:blip r:embed="rId4"/>
            <a:srcRect/>
            <a:stretch>
              <a:fillRect/>
            </a:stretch>
          </p:blipFill>
          <p:spPr>
            <a:xfrm>
              <a:off x="0" y="4076589"/>
              <a:ext cx="2074497" cy="402814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918408">
              <a:off x="4505668" y="6923608"/>
              <a:ext cx="789165" cy="932543"/>
            </a:xfrm>
            <a:prstGeom prst="rect">
              <a:avLst/>
            </a:prstGeom>
          </p:spPr>
        </p:pic>
        <p:pic>
          <p:nvPicPr>
            <p:cNvPr id="8" name="Picture 8"/>
            <p:cNvPicPr>
              <a:picLocks noChangeAspect="1"/>
            </p:cNvPicPr>
            <p:nvPr/>
          </p:nvPicPr>
          <p:blipFill>
            <a:blip r:embed="rId7">
              <a:alphaModFix amt="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8969">
              <a:off x="8283524" y="62535"/>
              <a:ext cx="1780487" cy="2362172"/>
            </a:xfrm>
            <a:prstGeom prst="rect">
              <a:avLst/>
            </a:prstGeom>
          </p:spPr>
        </p:pic>
        <p:grpSp>
          <p:nvGrpSpPr>
            <p:cNvPr id="9" name="Group 9"/>
            <p:cNvGrpSpPr/>
            <p:nvPr/>
          </p:nvGrpSpPr>
          <p:grpSpPr>
            <a:xfrm>
              <a:off x="5779664" y="2849889"/>
              <a:ext cx="3642571" cy="926606"/>
              <a:chOff x="0" y="0"/>
              <a:chExt cx="4856761" cy="1235474"/>
            </a:xfrm>
          </p:grpSpPr>
          <p:sp>
            <p:nvSpPr>
              <p:cNvPr id="10" name="TextBox 10"/>
              <p:cNvSpPr txBox="1"/>
              <p:nvPr/>
            </p:nvSpPr>
            <p:spPr>
              <a:xfrm>
                <a:off x="0" y="429908"/>
                <a:ext cx="4856761" cy="805567"/>
              </a:xfrm>
              <a:prstGeom prst="rect">
                <a:avLst/>
              </a:prstGeom>
            </p:spPr>
            <p:txBody>
              <a:bodyPr lIns="0" tIns="0" rIns="0" bIns="0" rtlCol="0" anchor="t">
                <a:spAutoFit/>
              </a:bodyPr>
              <a:lstStyle/>
              <a:p>
                <a:pPr marL="0" lvl="0" indent="0" algn="just">
                  <a:lnSpc>
                    <a:spcPts val="1618"/>
                  </a:lnSpc>
                </a:pPr>
                <a:r>
                  <a:rPr lang="en-US" sz="1079">
                    <a:solidFill>
                      <a:srgbClr val="100F0D"/>
                    </a:solidFill>
                    <a:latin typeface="Glacial Indifference"/>
                  </a:rPr>
                  <a:t>Make sure to feature your bestsellers or signature products or pieces. Keep it simple and to the point by listing the name, price, and brief description.</a:t>
                </a:r>
              </a:p>
            </p:txBody>
          </p:sp>
          <p:sp>
            <p:nvSpPr>
              <p:cNvPr id="11" name="TextBox 11"/>
              <p:cNvSpPr txBox="1"/>
              <p:nvPr/>
            </p:nvSpPr>
            <p:spPr>
              <a:xfrm>
                <a:off x="0" y="-47625"/>
                <a:ext cx="3160111" cy="351879"/>
              </a:xfrm>
              <a:prstGeom prst="rect">
                <a:avLst/>
              </a:prstGeom>
            </p:spPr>
            <p:txBody>
              <a:bodyPr lIns="0" tIns="0" rIns="0" bIns="0" rtlCol="0" anchor="t">
                <a:spAutoFit/>
              </a:bodyPr>
              <a:lstStyle/>
              <a:p>
                <a:pPr marL="0" lvl="0" indent="0" algn="just">
                  <a:lnSpc>
                    <a:spcPts val="2266"/>
                  </a:lnSpc>
                </a:pPr>
                <a:r>
                  <a:rPr lang="en-US" sz="1510">
                    <a:solidFill>
                      <a:srgbClr val="A67861"/>
                    </a:solidFill>
                    <a:latin typeface="Glacial Indifference Bold"/>
                  </a:rPr>
                  <a:t>Dental Center</a:t>
                </a:r>
              </a:p>
            </p:txBody>
          </p:sp>
        </p:grpSp>
        <p:sp>
          <p:nvSpPr>
            <p:cNvPr id="12" name="TextBox 12"/>
            <p:cNvSpPr txBox="1"/>
            <p:nvPr/>
          </p:nvSpPr>
          <p:spPr>
            <a:xfrm>
              <a:off x="625791" y="1838335"/>
              <a:ext cx="3777618" cy="1360557"/>
            </a:xfrm>
            <a:prstGeom prst="rect">
              <a:avLst/>
            </a:prstGeom>
          </p:spPr>
          <p:txBody>
            <a:bodyPr lIns="0" tIns="0" rIns="0" bIns="0" rtlCol="0" anchor="t">
              <a:spAutoFit/>
            </a:bodyPr>
            <a:lstStyle/>
            <a:p>
              <a:pPr marL="0" lvl="0" indent="0" algn="just">
                <a:lnSpc>
                  <a:spcPts val="2213"/>
                </a:lnSpc>
                <a:spcBef>
                  <a:spcPct val="0"/>
                </a:spcBef>
              </a:pPr>
              <a:r>
                <a:rPr lang="en-US" sz="1272" dirty="0">
                  <a:solidFill>
                    <a:srgbClr val="100F0D"/>
                  </a:solidFill>
                  <a:latin typeface="Glacial Indifference"/>
                </a:rPr>
                <a:t>Try t</a:t>
              </a:r>
              <a:r>
                <a:rPr lang="en-US" sz="1272" u="none" dirty="0">
                  <a:solidFill>
                    <a:srgbClr val="100F0D"/>
                  </a:solidFill>
                  <a:latin typeface="Glacial Indifference"/>
                </a:rPr>
                <a:t>o introduce what your brand, products, and services have to offer. Make sure to keep your introduction short but interesting enough to readers. Keep it simple and to the point by listing the name, price, and brief description.</a:t>
              </a:r>
            </a:p>
          </p:txBody>
        </p:sp>
        <p:sp>
          <p:nvSpPr>
            <p:cNvPr id="13" name="TextBox 13"/>
            <p:cNvSpPr txBox="1"/>
            <p:nvPr/>
          </p:nvSpPr>
          <p:spPr>
            <a:xfrm>
              <a:off x="2216301" y="4777071"/>
              <a:ext cx="2280736" cy="666849"/>
            </a:xfrm>
            <a:prstGeom prst="rect">
              <a:avLst/>
            </a:prstGeom>
          </p:spPr>
          <p:txBody>
            <a:bodyPr lIns="0" tIns="0" rIns="0" bIns="0" rtlCol="0" anchor="t">
              <a:spAutoFit/>
            </a:bodyPr>
            <a:lstStyle/>
            <a:p>
              <a:pPr marL="0" lvl="0" indent="0" algn="just">
                <a:lnSpc>
                  <a:spcPts val="1759"/>
                </a:lnSpc>
              </a:pPr>
              <a:r>
                <a:rPr lang="en-US" sz="999" i="1" dirty="0">
                  <a:solidFill>
                    <a:srgbClr val="100F0D"/>
                  </a:solidFill>
                  <a:latin typeface="Glacial Indifference" pitchFamily="50" charset="0"/>
                </a:rPr>
                <a:t>LET OUR</a:t>
              </a:r>
              <a:r>
                <a:rPr lang="en-US" sz="999" i="1" u="none" dirty="0">
                  <a:solidFill>
                    <a:srgbClr val="100F0D"/>
                  </a:solidFill>
                  <a:latin typeface="Glacial Indifference" pitchFamily="50" charset="0"/>
                </a:rPr>
                <a:t> MEDICAL PROFESSIONALS HELP YOU WITH YOUR HEALTH PROBLEMS AT THE GUARANTEED STANDARDS.</a:t>
              </a:r>
            </a:p>
          </p:txBody>
        </p:sp>
        <p:sp>
          <p:nvSpPr>
            <p:cNvPr id="14" name="TextBox 14"/>
            <p:cNvSpPr txBox="1"/>
            <p:nvPr/>
          </p:nvSpPr>
          <p:spPr>
            <a:xfrm>
              <a:off x="5779664" y="734405"/>
              <a:ext cx="2781572" cy="1545236"/>
            </a:xfrm>
            <a:prstGeom prst="rect">
              <a:avLst/>
            </a:prstGeom>
          </p:spPr>
          <p:txBody>
            <a:bodyPr lIns="0" tIns="0" rIns="0" bIns="0" rtlCol="0" anchor="t">
              <a:spAutoFit/>
            </a:bodyPr>
            <a:lstStyle/>
            <a:p>
              <a:pPr>
                <a:lnSpc>
                  <a:spcPts val="5904"/>
                </a:lnSpc>
              </a:pPr>
              <a:r>
                <a:rPr lang="en-US" sz="6025">
                  <a:solidFill>
                    <a:srgbClr val="2A3459"/>
                  </a:solidFill>
                  <a:latin typeface="Squada One"/>
                </a:rPr>
                <a:t>OUR </a:t>
              </a:r>
            </a:p>
            <a:p>
              <a:pPr>
                <a:lnSpc>
                  <a:spcPts val="5904"/>
                </a:lnSpc>
              </a:pPr>
              <a:r>
                <a:rPr lang="en-US" sz="6025">
                  <a:solidFill>
                    <a:srgbClr val="2A3459"/>
                  </a:solidFill>
                  <a:latin typeface="Squada One"/>
                </a:rPr>
                <a:t>SERVICE</a:t>
              </a:r>
            </a:p>
          </p:txBody>
        </p:sp>
        <p:grpSp>
          <p:nvGrpSpPr>
            <p:cNvPr id="15" name="Group 15"/>
            <p:cNvGrpSpPr/>
            <p:nvPr/>
          </p:nvGrpSpPr>
          <p:grpSpPr>
            <a:xfrm>
              <a:off x="5779664" y="4354447"/>
              <a:ext cx="3642571" cy="926606"/>
              <a:chOff x="0" y="0"/>
              <a:chExt cx="4856761" cy="1235474"/>
            </a:xfrm>
          </p:grpSpPr>
          <p:sp>
            <p:nvSpPr>
              <p:cNvPr id="16" name="TextBox 16"/>
              <p:cNvSpPr txBox="1"/>
              <p:nvPr/>
            </p:nvSpPr>
            <p:spPr>
              <a:xfrm>
                <a:off x="0" y="429908"/>
                <a:ext cx="4856761" cy="805567"/>
              </a:xfrm>
              <a:prstGeom prst="rect">
                <a:avLst/>
              </a:prstGeom>
            </p:spPr>
            <p:txBody>
              <a:bodyPr lIns="0" tIns="0" rIns="0" bIns="0" rtlCol="0" anchor="t">
                <a:spAutoFit/>
              </a:bodyPr>
              <a:lstStyle/>
              <a:p>
                <a:pPr marL="0" lvl="0" indent="0" algn="just">
                  <a:lnSpc>
                    <a:spcPts val="1618"/>
                  </a:lnSpc>
                </a:pPr>
                <a:r>
                  <a:rPr lang="en-US" sz="1079">
                    <a:solidFill>
                      <a:srgbClr val="100F0D"/>
                    </a:solidFill>
                    <a:latin typeface="Glacial Indifference"/>
                  </a:rPr>
                  <a:t>Make sure to feature your bestsellers or signature products or pieces. Keep it simple and to the point by listing the name, price, and brief description.</a:t>
                </a:r>
              </a:p>
            </p:txBody>
          </p:sp>
          <p:sp>
            <p:nvSpPr>
              <p:cNvPr id="17" name="TextBox 17"/>
              <p:cNvSpPr txBox="1"/>
              <p:nvPr/>
            </p:nvSpPr>
            <p:spPr>
              <a:xfrm>
                <a:off x="0" y="-47625"/>
                <a:ext cx="3160111" cy="351879"/>
              </a:xfrm>
              <a:prstGeom prst="rect">
                <a:avLst/>
              </a:prstGeom>
            </p:spPr>
            <p:txBody>
              <a:bodyPr lIns="0" tIns="0" rIns="0" bIns="0" rtlCol="0" anchor="t">
                <a:spAutoFit/>
              </a:bodyPr>
              <a:lstStyle/>
              <a:p>
                <a:pPr marL="0" lvl="0" indent="0" algn="just">
                  <a:lnSpc>
                    <a:spcPts val="2266"/>
                  </a:lnSpc>
                </a:pPr>
                <a:r>
                  <a:rPr lang="en-US" sz="1510">
                    <a:solidFill>
                      <a:srgbClr val="A67861"/>
                    </a:solidFill>
                    <a:latin typeface="Glacial Indifference Bold"/>
                  </a:rPr>
                  <a:t>Medical Check Up</a:t>
                </a:r>
              </a:p>
            </p:txBody>
          </p:sp>
        </p:grpSp>
        <p:grpSp>
          <p:nvGrpSpPr>
            <p:cNvPr id="18" name="Group 18"/>
            <p:cNvGrpSpPr/>
            <p:nvPr/>
          </p:nvGrpSpPr>
          <p:grpSpPr>
            <a:xfrm>
              <a:off x="5779664" y="5859004"/>
              <a:ext cx="3642571" cy="926606"/>
              <a:chOff x="0" y="0"/>
              <a:chExt cx="4856761" cy="1235474"/>
            </a:xfrm>
          </p:grpSpPr>
          <p:sp>
            <p:nvSpPr>
              <p:cNvPr id="19" name="TextBox 19"/>
              <p:cNvSpPr txBox="1"/>
              <p:nvPr/>
            </p:nvSpPr>
            <p:spPr>
              <a:xfrm>
                <a:off x="0" y="429908"/>
                <a:ext cx="4856761" cy="805567"/>
              </a:xfrm>
              <a:prstGeom prst="rect">
                <a:avLst/>
              </a:prstGeom>
            </p:spPr>
            <p:txBody>
              <a:bodyPr lIns="0" tIns="0" rIns="0" bIns="0" rtlCol="0" anchor="t">
                <a:spAutoFit/>
              </a:bodyPr>
              <a:lstStyle/>
              <a:p>
                <a:pPr marL="0" lvl="0" indent="0" algn="just">
                  <a:lnSpc>
                    <a:spcPts val="1618"/>
                  </a:lnSpc>
                </a:pPr>
                <a:r>
                  <a:rPr lang="en-US" sz="1079">
                    <a:solidFill>
                      <a:srgbClr val="100F0D"/>
                    </a:solidFill>
                    <a:latin typeface="Glacial Indifference"/>
                  </a:rPr>
                  <a:t>Make sure to feature your bestsellers or signature products or pieces. Keep it simple and to the point by listing the name, price, and brief description.</a:t>
                </a:r>
              </a:p>
            </p:txBody>
          </p:sp>
          <p:sp>
            <p:nvSpPr>
              <p:cNvPr id="20" name="TextBox 20"/>
              <p:cNvSpPr txBox="1"/>
              <p:nvPr/>
            </p:nvSpPr>
            <p:spPr>
              <a:xfrm>
                <a:off x="0" y="-47625"/>
                <a:ext cx="3160111" cy="351879"/>
              </a:xfrm>
              <a:prstGeom prst="rect">
                <a:avLst/>
              </a:prstGeom>
            </p:spPr>
            <p:txBody>
              <a:bodyPr lIns="0" tIns="0" rIns="0" bIns="0" rtlCol="0" anchor="t">
                <a:spAutoFit/>
              </a:bodyPr>
              <a:lstStyle/>
              <a:p>
                <a:pPr marL="0" lvl="0" indent="0" algn="just">
                  <a:lnSpc>
                    <a:spcPts val="2266"/>
                  </a:lnSpc>
                </a:pPr>
                <a:r>
                  <a:rPr lang="en-US" sz="1510">
                    <a:solidFill>
                      <a:srgbClr val="A67861"/>
                    </a:solidFill>
                    <a:latin typeface="Glacial Indifference Bold"/>
                  </a:rPr>
                  <a:t>Eye &amp; Ear Care</a:t>
                </a:r>
              </a:p>
            </p:txBody>
          </p:sp>
        </p:grpSp>
        <p:pic>
          <p:nvPicPr>
            <p:cNvPr id="21" name="Picture 21"/>
            <p:cNvPicPr>
              <a:picLocks noChangeAspect="1"/>
            </p:cNvPicPr>
            <p:nvPr/>
          </p:nvPicPr>
          <p:blipFill>
            <a:blip r:embed="rId9"/>
            <a:srcRect/>
            <a:stretch>
              <a:fillRect/>
            </a:stretch>
          </p:blipFill>
          <p:spPr>
            <a:xfrm>
              <a:off x="8636950" y="7237479"/>
              <a:ext cx="727587" cy="1524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210</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Glacial Indifference</vt:lpstr>
      <vt:lpstr>Glacial Indifference Bold</vt:lpstr>
      <vt:lpstr>Calibri</vt:lpstr>
      <vt:lpstr>Squada One</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Brochure template 2, 4, 5, 6, 7, 9</dc:title>
  <cp:lastModifiedBy>Hương Tecpen</cp:lastModifiedBy>
  <cp:revision>1</cp:revision>
  <dcterms:created xsi:type="dcterms:W3CDTF">2006-08-16T00:00:00Z</dcterms:created>
  <dcterms:modified xsi:type="dcterms:W3CDTF">2022-03-23T09:08:09Z</dcterms:modified>
  <dc:identifier>DAE7CzmPxY0</dc:identifier>
</cp:coreProperties>
</file>