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71" r:id="rId3"/>
  </p:sldIdLst>
  <p:sldSz cx="10058400" cy="7772400"/>
  <p:notesSz cx="6858000" cy="9144000"/>
  <p:embeddedFontLst>
    <p:embeddedFont>
      <p:font typeface="Arimo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Light" panose="00000400000000000000" pitchFamily="2" charset="0"/>
      <p:regular r:id="rId13"/>
      <p:italic r:id="rId14"/>
    </p:embeddedFont>
    <p:embeddedFont>
      <p:font typeface="Montserrat Semi-Bold Bold" panose="020B0604020202020204" charset="0"/>
      <p:regular r:id="rId15"/>
    </p:embeddedFont>
    <p:embeddedFont>
      <p:font typeface="Oswald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8FC8F-768A-4E7B-A9A1-5237AEB7B44B}" v="2" dt="2022-03-23T08:02:39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1848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microsoft.com/office/2015/10/relationships/revisionInfo" Target="revisionInfo.xml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3738FC8F-768A-4E7B-A9A1-5237AEB7B44B}"/>
    <pc:docChg chg="delSld modSld">
      <pc:chgData name="Hương Tecpen" userId="c5ce32652c29dffd" providerId="LiveId" clId="{3738FC8F-768A-4E7B-A9A1-5237AEB7B44B}" dt="2022-03-23T08:15:21.396" v="21"/>
      <pc:docMkLst>
        <pc:docMk/>
      </pc:docMkLst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6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7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8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9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0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1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2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3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4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5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6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7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8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9"/>
        </pc:sldMkLst>
      </pc:sldChg>
      <pc:sldChg chg="addSp modSp mod">
        <pc:chgData name="Hương Tecpen" userId="c5ce32652c29dffd" providerId="LiveId" clId="{3738FC8F-768A-4E7B-A9A1-5237AEB7B44B}" dt="2022-03-23T08:15:21.396" v="21"/>
        <pc:sldMkLst>
          <pc:docMk/>
          <pc:sldMk cId="0" sldId="270"/>
        </pc:sldMkLst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2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5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6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7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8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11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12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13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14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18.829" v="13" actId="164"/>
          <ac:spMkLst>
            <pc:docMk/>
            <pc:sldMk cId="0" sldId="270"/>
            <ac:spMk id="15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15:21.396" v="21"/>
          <ac:spMkLst>
            <pc:docMk/>
            <pc:sldMk cId="0" sldId="270"/>
            <ac:spMk id="16" creationId="{00000000-0000-0000-0000-000000000000}"/>
          </ac:spMkLst>
        </pc:spChg>
        <pc:grpChg chg="mod">
          <ac:chgData name="Hương Tecpen" userId="c5ce32652c29dffd" providerId="LiveId" clId="{3738FC8F-768A-4E7B-A9A1-5237AEB7B44B}" dt="2022-03-23T08:02:18.829" v="13" actId="164"/>
          <ac:grpSpMkLst>
            <pc:docMk/>
            <pc:sldMk cId="0" sldId="270"/>
            <ac:grpSpMk id="3" creationId="{00000000-0000-0000-0000-000000000000}"/>
          </ac:grpSpMkLst>
        </pc:grpChg>
        <pc:grpChg chg="mod">
          <ac:chgData name="Hương Tecpen" userId="c5ce32652c29dffd" providerId="LiveId" clId="{3738FC8F-768A-4E7B-A9A1-5237AEB7B44B}" dt="2022-03-23T08:02:18.829" v="13" actId="164"/>
          <ac:grpSpMkLst>
            <pc:docMk/>
            <pc:sldMk cId="0" sldId="270"/>
            <ac:grpSpMk id="9" creationId="{00000000-0000-0000-0000-000000000000}"/>
          </ac:grpSpMkLst>
        </pc:grpChg>
        <pc:grpChg chg="add mod">
          <ac:chgData name="Hương Tecpen" userId="c5ce32652c29dffd" providerId="LiveId" clId="{3738FC8F-768A-4E7B-A9A1-5237AEB7B44B}" dt="2022-03-23T08:02:18.829" v="13" actId="164"/>
          <ac:grpSpMkLst>
            <pc:docMk/>
            <pc:sldMk cId="0" sldId="270"/>
            <ac:grpSpMk id="18" creationId="{BF87D555-5F1B-4180-9945-84A3CAEF9C53}"/>
          </ac:grpSpMkLst>
        </pc:grpChg>
        <pc:picChg chg="mod">
          <ac:chgData name="Hương Tecpen" userId="c5ce32652c29dffd" providerId="LiveId" clId="{3738FC8F-768A-4E7B-A9A1-5237AEB7B44B}" dt="2022-03-23T08:02:18.829" v="13" actId="164"/>
          <ac:picMkLst>
            <pc:docMk/>
            <pc:sldMk cId="0" sldId="270"/>
            <ac:picMk id="17" creationId="{00000000-0000-0000-0000-000000000000}"/>
          </ac:picMkLst>
        </pc:picChg>
      </pc:sldChg>
      <pc:sldChg chg="addSp modSp">
        <pc:chgData name="Hương Tecpen" userId="c5ce32652c29dffd" providerId="LiveId" clId="{3738FC8F-768A-4E7B-A9A1-5237AEB7B44B}" dt="2022-03-23T08:02:39.152" v="14" actId="164"/>
        <pc:sldMkLst>
          <pc:docMk/>
          <pc:sldMk cId="0" sldId="271"/>
        </pc:sldMkLst>
        <pc:spChg chg="mod">
          <ac:chgData name="Hương Tecpen" userId="c5ce32652c29dffd" providerId="LiveId" clId="{3738FC8F-768A-4E7B-A9A1-5237AEB7B44B}" dt="2022-03-23T08:02:39.152" v="14" actId="164"/>
          <ac:spMkLst>
            <pc:docMk/>
            <pc:sldMk cId="0" sldId="271"/>
            <ac:spMk id="6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39.152" v="14" actId="164"/>
          <ac:spMkLst>
            <pc:docMk/>
            <pc:sldMk cId="0" sldId="271"/>
            <ac:spMk id="7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39.152" v="14" actId="164"/>
          <ac:spMkLst>
            <pc:docMk/>
            <pc:sldMk cId="0" sldId="271"/>
            <ac:spMk id="8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8:02:39.152" v="14" actId="164"/>
          <ac:spMkLst>
            <pc:docMk/>
            <pc:sldMk cId="0" sldId="271"/>
            <ac:spMk id="9" creationId="{00000000-0000-0000-0000-000000000000}"/>
          </ac:spMkLst>
        </pc:spChg>
        <pc:grpChg chg="mod">
          <ac:chgData name="Hương Tecpen" userId="c5ce32652c29dffd" providerId="LiveId" clId="{3738FC8F-768A-4E7B-A9A1-5237AEB7B44B}" dt="2022-03-23T08:02:39.152" v="14" actId="164"/>
          <ac:grpSpMkLst>
            <pc:docMk/>
            <pc:sldMk cId="0" sldId="271"/>
            <ac:grpSpMk id="2" creationId="{00000000-0000-0000-0000-000000000000}"/>
          </ac:grpSpMkLst>
        </pc:grpChg>
        <pc:grpChg chg="mod">
          <ac:chgData name="Hương Tecpen" userId="c5ce32652c29dffd" providerId="LiveId" clId="{3738FC8F-768A-4E7B-A9A1-5237AEB7B44B}" dt="2022-03-23T08:02:39.152" v="14" actId="164"/>
          <ac:grpSpMkLst>
            <pc:docMk/>
            <pc:sldMk cId="0" sldId="271"/>
            <ac:grpSpMk id="10" creationId="{00000000-0000-0000-0000-000000000000}"/>
          </ac:grpSpMkLst>
        </pc:grpChg>
        <pc:grpChg chg="mod">
          <ac:chgData name="Hương Tecpen" userId="c5ce32652c29dffd" providerId="LiveId" clId="{3738FC8F-768A-4E7B-A9A1-5237AEB7B44B}" dt="2022-03-23T08:02:39.152" v="14" actId="164"/>
          <ac:grpSpMkLst>
            <pc:docMk/>
            <pc:sldMk cId="0" sldId="271"/>
            <ac:grpSpMk id="14" creationId="{00000000-0000-0000-0000-000000000000}"/>
          </ac:grpSpMkLst>
        </pc:grpChg>
        <pc:grpChg chg="mod">
          <ac:chgData name="Hương Tecpen" userId="c5ce32652c29dffd" providerId="LiveId" clId="{3738FC8F-768A-4E7B-A9A1-5237AEB7B44B}" dt="2022-03-23T08:02:39.152" v="14" actId="164"/>
          <ac:grpSpMkLst>
            <pc:docMk/>
            <pc:sldMk cId="0" sldId="271"/>
            <ac:grpSpMk id="18" creationId="{00000000-0000-0000-0000-000000000000}"/>
          </ac:grpSpMkLst>
        </pc:grpChg>
        <pc:grpChg chg="add mod">
          <ac:chgData name="Hương Tecpen" userId="c5ce32652c29dffd" providerId="LiveId" clId="{3738FC8F-768A-4E7B-A9A1-5237AEB7B44B}" dt="2022-03-23T08:02:39.152" v="14" actId="164"/>
          <ac:grpSpMkLst>
            <pc:docMk/>
            <pc:sldMk cId="0" sldId="271"/>
            <ac:grpSpMk id="23" creationId="{F2A523C8-5A74-44A5-9F4D-49A78299D900}"/>
          </ac:grpSpMkLst>
        </pc:grpChg>
        <pc:picChg chg="mod">
          <ac:chgData name="Hương Tecpen" userId="c5ce32652c29dffd" providerId="LiveId" clId="{3738FC8F-768A-4E7B-A9A1-5237AEB7B44B}" dt="2022-03-23T08:02:39.152" v="14" actId="164"/>
          <ac:picMkLst>
            <pc:docMk/>
            <pc:sldMk cId="0" sldId="271"/>
            <ac:picMk id="4" creationId="{00000000-0000-0000-0000-000000000000}"/>
          </ac:picMkLst>
        </pc:picChg>
        <pc:picChg chg="mod">
          <ac:chgData name="Hương Tecpen" userId="c5ce32652c29dffd" providerId="LiveId" clId="{3738FC8F-768A-4E7B-A9A1-5237AEB7B44B}" dt="2022-03-23T08:02:39.152" v="14" actId="164"/>
          <ac:picMkLst>
            <pc:docMk/>
            <pc:sldMk cId="0" sldId="271"/>
            <ac:picMk id="5" creationId="{00000000-0000-0000-0000-000000000000}"/>
          </ac:picMkLst>
        </pc:picChg>
        <pc:picChg chg="mod">
          <ac:chgData name="Hương Tecpen" userId="c5ce32652c29dffd" providerId="LiveId" clId="{3738FC8F-768A-4E7B-A9A1-5237AEB7B44B}" dt="2022-03-23T08:02:39.152" v="14" actId="164"/>
          <ac:picMkLst>
            <pc:docMk/>
            <pc:sldMk cId="0" sldId="271"/>
            <ac:picMk id="22" creationId="{00000000-0000-0000-0000-000000000000}"/>
          </ac:picMkLst>
        </pc:picChg>
      </pc:sldChg>
      <pc:sldChg chg="del">
        <pc:chgData name="Hương Tecpen" userId="c5ce32652c29dffd" providerId="LiveId" clId="{3738FC8F-768A-4E7B-A9A1-5237AEB7B44B}" dt="2022-03-23T06:51:07.951" v="4" actId="47"/>
        <pc:sldMkLst>
          <pc:docMk/>
          <pc:sldMk cId="0" sldId="272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273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274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5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6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7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8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9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0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1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2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3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4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5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6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7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8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9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290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291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2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3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4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5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6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7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8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299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300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1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2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3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4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5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6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7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8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9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0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1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2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3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4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5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316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317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18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19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0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1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2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3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4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5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6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7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8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9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30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331"/>
        </pc:sldMkLst>
      </pc:sldChg>
      <pc:sldChg chg="del">
        <pc:chgData name="Hương Tecpen" userId="c5ce32652c29dffd" providerId="LiveId" clId="{3738FC8F-768A-4E7B-A9A1-5237AEB7B44B}" dt="2022-03-23T08:02:15.358" v="12" actId="47"/>
        <pc:sldMkLst>
          <pc:docMk/>
          <pc:sldMk cId="0" sldId="33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F87D555-5F1B-4180-9945-84A3CAEF9C53}"/>
              </a:ext>
            </a:extLst>
          </p:cNvPr>
          <p:cNvGrpSpPr/>
          <p:nvPr/>
        </p:nvGrpSpPr>
        <p:grpSpPr>
          <a:xfrm>
            <a:off x="-1" y="0"/>
            <a:ext cx="10058401" cy="7772401"/>
            <a:chOff x="-1" y="0"/>
            <a:chExt cx="10058401" cy="7772401"/>
          </a:xfrm>
        </p:grpSpPr>
        <p:sp>
          <p:nvSpPr>
            <p:cNvPr id="2" name="AutoShape 2"/>
            <p:cNvSpPr/>
            <p:nvPr/>
          </p:nvSpPr>
          <p:spPr>
            <a:xfrm>
              <a:off x="5029199" y="0"/>
              <a:ext cx="5029201" cy="7772400"/>
            </a:xfrm>
            <a:prstGeom prst="rect">
              <a:avLst/>
            </a:prstGeom>
            <a:solidFill>
              <a:srgbClr val="376B60"/>
            </a:solidFill>
          </p:spPr>
        </p:sp>
        <p:grpSp>
          <p:nvGrpSpPr>
            <p:cNvPr id="3" name="Group 3"/>
            <p:cNvGrpSpPr/>
            <p:nvPr/>
          </p:nvGrpSpPr>
          <p:grpSpPr>
            <a:xfrm>
              <a:off x="5503967" y="3366467"/>
              <a:ext cx="4084232" cy="4405933"/>
              <a:chOff x="0" y="0"/>
              <a:chExt cx="5445642" cy="5874577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2"/>
              <a:srcRect l="9876" r="28324"/>
              <a:stretch>
                <a:fillRect/>
              </a:stretch>
            </p:blipFill>
            <p:spPr>
              <a:xfrm>
                <a:off x="0" y="0"/>
                <a:ext cx="5445642" cy="5874577"/>
              </a:xfrm>
              <a:prstGeom prst="rect">
                <a:avLst/>
              </a:prstGeom>
            </p:spPr>
          </p:pic>
        </p:grpSp>
        <p:sp>
          <p:nvSpPr>
            <p:cNvPr id="5" name="TextBox 5"/>
            <p:cNvSpPr txBox="1"/>
            <p:nvPr/>
          </p:nvSpPr>
          <p:spPr>
            <a:xfrm>
              <a:off x="5503967" y="563528"/>
              <a:ext cx="3923069" cy="2065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71"/>
                </a:lnSpc>
              </a:pPr>
              <a:r>
                <a:rPr lang="en-US" sz="4800" spc="240" dirty="0">
                  <a:solidFill>
                    <a:srgbClr val="FFFFFF"/>
                  </a:solidFill>
                  <a:latin typeface="Oswald"/>
                </a:rPr>
                <a:t>BIFOLD BROCHURE TEMPLATE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61117" y="2688222"/>
              <a:ext cx="3338951" cy="239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599" spc="15" dirty="0">
                  <a:solidFill>
                    <a:srgbClr val="FFFFFF"/>
                  </a:solidFill>
                  <a:latin typeface="Montserrat Light"/>
                </a:rPr>
                <a:t>(informational)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-1" y="5302955"/>
              <a:ext cx="5029201" cy="2469446"/>
            </a:xfrm>
            <a:prstGeom prst="rect">
              <a:avLst/>
            </a:prstGeom>
            <a:solidFill>
              <a:srgbClr val="376B60">
                <a:alpha val="80000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610472" y="958177"/>
              <a:ext cx="3730730" cy="5715664"/>
            </a:xfrm>
            <a:prstGeom prst="rect">
              <a:avLst/>
            </a:prstGeom>
            <a:solidFill>
              <a:srgbClr val="85A49D"/>
            </a:solidFill>
          </p:spPr>
        </p:sp>
        <p:grpSp>
          <p:nvGrpSpPr>
            <p:cNvPr id="9" name="Group 9"/>
            <p:cNvGrpSpPr/>
            <p:nvPr/>
          </p:nvGrpSpPr>
          <p:grpSpPr>
            <a:xfrm>
              <a:off x="1189438" y="4847823"/>
              <a:ext cx="2572797" cy="2605474"/>
              <a:chOff x="0" y="0"/>
              <a:chExt cx="3430396" cy="3473966"/>
            </a:xfrm>
          </p:grpSpPr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2"/>
              <a:srcRect l="43092" t="4008" r="5345" b="17665"/>
              <a:stretch>
                <a:fillRect/>
              </a:stretch>
            </p:blipFill>
            <p:spPr>
              <a:xfrm>
                <a:off x="0" y="0"/>
                <a:ext cx="3430396" cy="3473966"/>
              </a:xfrm>
              <a:prstGeom prst="rect">
                <a:avLst/>
              </a:prstGeom>
            </p:spPr>
          </p:pic>
        </p:grpSp>
        <p:sp>
          <p:nvSpPr>
            <p:cNvPr id="11" name="TextBox 11"/>
            <p:cNvSpPr txBox="1"/>
            <p:nvPr/>
          </p:nvSpPr>
          <p:spPr>
            <a:xfrm>
              <a:off x="1189438" y="2531947"/>
              <a:ext cx="2572797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mo"/>
                </a:rPr>
                <a:t>+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123-456-7890 (Office)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89438" y="2275614"/>
              <a:ext cx="1900288" cy="18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Montserrat Semi-Bold Bold"/>
                </a:rPr>
                <a:t>PHONE 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89438" y="3052631"/>
              <a:ext cx="1900288" cy="18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Montserrat Semi-Bold Bold"/>
                </a:rPr>
                <a:t>ADDRESS 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89438" y="3886200"/>
              <a:ext cx="1900288" cy="18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Montserrat Semi-Bold Bold"/>
                </a:rPr>
                <a:t>WEBSITE :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89438" y="3308138"/>
              <a:ext cx="3097861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123 Anywhere St., Any City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89438" y="4110852"/>
              <a:ext cx="3097861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>
                  <a:solidFill>
                    <a:srgbClr val="FFFFFF"/>
                  </a:solidFill>
                  <a:latin typeface="Montserrat"/>
                </a:rPr>
                <a:t>templatelab.com</a:t>
              </a:r>
              <a:endParaRPr lang="en-US" sz="1200" dirty="0">
                <a:solidFill>
                  <a:srgbClr val="FFFFFF"/>
                </a:solidFill>
                <a:latin typeface="Montserrat"/>
              </a:endParaRP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27155" y="597010"/>
              <a:ext cx="860451" cy="1802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2A523C8-5A74-44A5-9F4D-49A78299D900}"/>
              </a:ext>
            </a:extLst>
          </p:cNvPr>
          <p:cNvGrpSpPr/>
          <p:nvPr/>
        </p:nvGrpSpPr>
        <p:grpSpPr>
          <a:xfrm>
            <a:off x="538154" y="0"/>
            <a:ext cx="9520246" cy="7782521"/>
            <a:chOff x="538154" y="0"/>
            <a:chExt cx="9520246" cy="7782521"/>
          </a:xfrm>
        </p:grpSpPr>
        <p:grpSp>
          <p:nvGrpSpPr>
            <p:cNvPr id="2" name="Group 2"/>
            <p:cNvGrpSpPr/>
            <p:nvPr/>
          </p:nvGrpSpPr>
          <p:grpSpPr>
            <a:xfrm>
              <a:off x="5029200" y="1264478"/>
              <a:ext cx="5029200" cy="6507922"/>
              <a:chOff x="0" y="0"/>
              <a:chExt cx="2351391" cy="304276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351391" cy="3042765"/>
              </a:xfrm>
              <a:custGeom>
                <a:avLst/>
                <a:gdLst/>
                <a:ahLst/>
                <a:cxnLst/>
                <a:rect l="l" t="t" r="r" b="b"/>
                <a:pathLst>
                  <a:path w="2351391" h="3042765">
                    <a:moveTo>
                      <a:pt x="0" y="0"/>
                    </a:moveTo>
                    <a:lnTo>
                      <a:pt x="2351391" y="0"/>
                    </a:lnTo>
                    <a:lnTo>
                      <a:pt x="2351391" y="3042765"/>
                    </a:lnTo>
                    <a:lnTo>
                      <a:pt x="0" y="3042765"/>
                    </a:lnTo>
                    <a:close/>
                  </a:path>
                </a:pathLst>
              </a:custGeom>
              <a:solidFill>
                <a:srgbClr val="376B60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7248" r="57379" b="16167"/>
            <a:stretch>
              <a:fillRect/>
            </a:stretch>
          </p:blipFill>
          <p:spPr>
            <a:xfrm>
              <a:off x="538154" y="2995872"/>
              <a:ext cx="3995746" cy="478664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763" r="3763"/>
            <a:stretch>
              <a:fillRect/>
            </a:stretch>
          </p:blipFill>
          <p:spPr>
            <a:xfrm>
              <a:off x="5545927" y="0"/>
              <a:ext cx="3995746" cy="288068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538154" y="815340"/>
              <a:ext cx="3690676" cy="327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>
                  <a:solidFill>
                    <a:srgbClr val="376B60"/>
                  </a:solidFill>
                  <a:latin typeface="Oswald"/>
                </a:rPr>
                <a:t>ABOUT US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38154" y="1254953"/>
              <a:ext cx="3995746" cy="689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64"/>
                </a:lnSpc>
                <a:spcBef>
                  <a:spcPct val="0"/>
                </a:spcBef>
              </a:pPr>
              <a:r>
                <a:rPr lang="en-US" sz="1100" u="none" spc="11">
                  <a:solidFill>
                    <a:srgbClr val="222222"/>
                  </a:solidFill>
                  <a:latin typeface="Montserrat Light"/>
                </a:rPr>
                <a:t>Brochures are now available in electronic format and are called e-brochures. They have the added benefit of having unlimited distribution and cost savings when compared to traditional paper brochures.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602947" y="3350456"/>
              <a:ext cx="3735233" cy="327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r>
                <a:rPr lang="en-US" sz="2400" u="none" dirty="0">
                  <a:solidFill>
                    <a:srgbClr val="FFFFFF"/>
                  </a:solidFill>
                  <a:latin typeface="Oswald"/>
                </a:rPr>
                <a:t>OUR SERVICES INCLUDES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38154" y="2076643"/>
              <a:ext cx="3995746" cy="689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64"/>
                </a:lnSpc>
                <a:spcBef>
                  <a:spcPct val="0"/>
                </a:spcBef>
              </a:pPr>
              <a:r>
                <a:rPr lang="en-US" sz="1100" u="none" spc="11">
                  <a:solidFill>
                    <a:srgbClr val="222222"/>
                  </a:solidFill>
                  <a:latin typeface="Montserrat Light"/>
                </a:rPr>
                <a:t>Brochures are now available in electronic format and are called e-brochures. They have the added benefit of having unlimited distribution and cost savings when compared to traditional paper brochures.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639565" y="4024556"/>
              <a:ext cx="3735233" cy="747311"/>
              <a:chOff x="0" y="0"/>
              <a:chExt cx="4980311" cy="996415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39877"/>
                <a:ext cx="515230" cy="625555"/>
              </a:xfrm>
              <a:prstGeom prst="rect">
                <a:avLst/>
              </a:prstGeom>
            </p:spPr>
          </p:pic>
          <p:sp>
            <p:nvSpPr>
              <p:cNvPr id="12" name="TextBox 12"/>
              <p:cNvSpPr txBox="1"/>
              <p:nvPr/>
            </p:nvSpPr>
            <p:spPr>
              <a:xfrm>
                <a:off x="799453" y="308540"/>
                <a:ext cx="4180858" cy="6878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64"/>
                  </a:lnSpc>
                  <a:spcBef>
                    <a:spcPct val="0"/>
                  </a:spcBef>
                </a:pPr>
                <a:r>
                  <a:rPr lang="en-US" sz="1100" u="none" spc="11">
                    <a:solidFill>
                      <a:srgbClr val="FFFFFF"/>
                    </a:solidFill>
                    <a:latin typeface="Montserrat Light"/>
                  </a:rPr>
                  <a:t>Booklets are printed materials with four or more pages, containing details about a business, etc.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10628" y="-9525"/>
                <a:ext cx="1504500" cy="230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64"/>
                  </a:lnSpc>
                  <a:spcBef>
                    <a:spcPct val="0"/>
                  </a:spcBef>
                </a:pPr>
                <a:r>
                  <a:rPr lang="en-US" sz="1100" u="none" spc="11">
                    <a:solidFill>
                      <a:srgbClr val="FFFFFF"/>
                    </a:solidFill>
                    <a:latin typeface="Montserrat Light"/>
                  </a:rPr>
                  <a:t>SERVICE 1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676183" y="5136202"/>
              <a:ext cx="3661997" cy="747311"/>
              <a:chOff x="0" y="0"/>
              <a:chExt cx="4882663" cy="996415"/>
            </a:xfrm>
          </p:grpSpPr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26878"/>
                <a:ext cx="503303" cy="538554"/>
              </a:xfrm>
              <a:prstGeom prst="rect">
                <a:avLst/>
              </a:prstGeom>
            </p:spPr>
          </p:pic>
          <p:sp>
            <p:nvSpPr>
              <p:cNvPr id="16" name="TextBox 16"/>
              <p:cNvSpPr txBox="1"/>
              <p:nvPr/>
            </p:nvSpPr>
            <p:spPr>
              <a:xfrm>
                <a:off x="799453" y="308540"/>
                <a:ext cx="4083210" cy="6878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64"/>
                  </a:lnSpc>
                  <a:spcBef>
                    <a:spcPct val="0"/>
                  </a:spcBef>
                </a:pPr>
                <a:r>
                  <a:rPr lang="en-US" sz="1100" u="none" spc="11">
                    <a:solidFill>
                      <a:srgbClr val="FFFFFF"/>
                    </a:solidFill>
                    <a:latin typeface="Montserrat Light"/>
                  </a:rPr>
                  <a:t>Booklets are printed materials with four or more pages, containing details about a business, etc.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810628" y="-9525"/>
                <a:ext cx="1504500" cy="230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64"/>
                  </a:lnSpc>
                  <a:spcBef>
                    <a:spcPct val="0"/>
                  </a:spcBef>
                </a:pPr>
                <a:r>
                  <a:rPr lang="en-US" sz="1100" u="none" spc="11">
                    <a:solidFill>
                      <a:srgbClr val="FFFFFF"/>
                    </a:solidFill>
                    <a:latin typeface="Montserrat Light"/>
                  </a:rPr>
                  <a:t>SERVICE 2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5676183" y="6247849"/>
              <a:ext cx="3661997" cy="747311"/>
              <a:chOff x="0" y="0"/>
              <a:chExt cx="4882663" cy="996415"/>
            </a:xfrm>
          </p:grpSpPr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10575"/>
                <a:ext cx="515230" cy="508673"/>
              </a:xfrm>
              <a:prstGeom prst="rect">
                <a:avLst/>
              </a:prstGeom>
            </p:spPr>
          </p:pic>
          <p:sp>
            <p:nvSpPr>
              <p:cNvPr id="20" name="TextBox 20"/>
              <p:cNvSpPr txBox="1"/>
              <p:nvPr/>
            </p:nvSpPr>
            <p:spPr>
              <a:xfrm>
                <a:off x="799453" y="308540"/>
                <a:ext cx="4083210" cy="6878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64"/>
                  </a:lnSpc>
                  <a:spcBef>
                    <a:spcPct val="0"/>
                  </a:spcBef>
                </a:pPr>
                <a:r>
                  <a:rPr lang="en-US" sz="1100" u="none" spc="11">
                    <a:solidFill>
                      <a:srgbClr val="FFFFFF"/>
                    </a:solidFill>
                    <a:latin typeface="Montserrat Light"/>
                  </a:rPr>
                  <a:t>Booklets are printed materials with four or more pages, containing details about a business, etc.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10628" y="-9525"/>
                <a:ext cx="1504500" cy="230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64"/>
                  </a:lnSpc>
                  <a:spcBef>
                    <a:spcPct val="0"/>
                  </a:spcBef>
                </a:pPr>
                <a:r>
                  <a:rPr lang="en-US" sz="1100" u="none" spc="11">
                    <a:solidFill>
                      <a:srgbClr val="FFFFFF"/>
                    </a:solidFill>
                    <a:latin typeface="Montserrat Light"/>
                  </a:rPr>
                  <a:t>SERVICE 3</a:t>
                </a:r>
              </a:p>
            </p:txBody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77240" y="7150210"/>
              <a:ext cx="860451" cy="1802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153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Oswald</vt:lpstr>
      <vt:lpstr>Montserrat</vt:lpstr>
      <vt:lpstr>Montserrat Light</vt:lpstr>
      <vt:lpstr>Arial</vt:lpstr>
      <vt:lpstr>Arimo</vt:lpstr>
      <vt:lpstr>Montserrat Semi-Bold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template 2, 4, 5, 6, 7, 9</dc:title>
  <cp:lastModifiedBy>Hương Tecpen</cp:lastModifiedBy>
  <cp:revision>1</cp:revision>
  <dcterms:created xsi:type="dcterms:W3CDTF">2006-08-16T00:00:00Z</dcterms:created>
  <dcterms:modified xsi:type="dcterms:W3CDTF">2022-03-23T08:15:55Z</dcterms:modified>
  <dc:identifier>DAE7CzmPxY0</dc:identifier>
</cp:coreProperties>
</file>