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Dream Avenue" panose="02000503000000020004" pitchFamily="2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7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58947C-A169-4C89-A0C6-F0259D99C8BA}" v="2" dt="2022-01-27T09:58:01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197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D558947C-A169-4C89-A0C6-F0259D99C8BA}"/>
    <pc:docChg chg="undo custSel addSld delSld modSld">
      <pc:chgData name="Hương Tecpen" userId="c5ce32652c29dffd" providerId="LiveId" clId="{D558947C-A169-4C89-A0C6-F0259D99C8BA}" dt="2022-01-27T09:57:38.034" v="35" actId="164"/>
      <pc:docMkLst>
        <pc:docMk/>
      </pc:docMkLst>
      <pc:sldChg chg="del">
        <pc:chgData name="Hương Tecpen" userId="c5ce32652c29dffd" providerId="LiveId" clId="{D558947C-A169-4C89-A0C6-F0259D99C8BA}" dt="2022-01-27T09:46:32.462" v="23" actId="47"/>
        <pc:sldMkLst>
          <pc:docMk/>
          <pc:sldMk cId="0" sldId="256"/>
        </pc:sldMkLst>
      </pc:sldChg>
      <pc:sldChg chg="del">
        <pc:chgData name="Hương Tecpen" userId="c5ce32652c29dffd" providerId="LiveId" clId="{D558947C-A169-4C89-A0C6-F0259D99C8BA}" dt="2022-01-27T09:46:32.942" v="24" actId="47"/>
        <pc:sldMkLst>
          <pc:docMk/>
          <pc:sldMk cId="0" sldId="257"/>
        </pc:sldMkLst>
      </pc:sldChg>
      <pc:sldChg chg="del">
        <pc:chgData name="Hương Tecpen" userId="c5ce32652c29dffd" providerId="LiveId" clId="{D558947C-A169-4C89-A0C6-F0259D99C8BA}" dt="2022-01-27T09:46:33.265" v="25" actId="47"/>
        <pc:sldMkLst>
          <pc:docMk/>
          <pc:sldMk cId="0" sldId="258"/>
        </pc:sldMkLst>
      </pc:sldChg>
      <pc:sldChg chg="del">
        <pc:chgData name="Hương Tecpen" userId="c5ce32652c29dffd" providerId="LiveId" clId="{D558947C-A169-4C89-A0C6-F0259D99C8BA}" dt="2022-01-27T09:46:33.816" v="26" actId="47"/>
        <pc:sldMkLst>
          <pc:docMk/>
          <pc:sldMk cId="0" sldId="259"/>
        </pc:sldMkLst>
      </pc:sldChg>
      <pc:sldChg chg="del">
        <pc:chgData name="Hương Tecpen" userId="c5ce32652c29dffd" providerId="LiveId" clId="{D558947C-A169-4C89-A0C6-F0259D99C8BA}" dt="2022-01-27T09:46:34.211" v="27" actId="47"/>
        <pc:sldMkLst>
          <pc:docMk/>
          <pc:sldMk cId="0" sldId="260"/>
        </pc:sldMkLst>
      </pc:sldChg>
      <pc:sldChg chg="del">
        <pc:chgData name="Hương Tecpen" userId="c5ce32652c29dffd" providerId="LiveId" clId="{D558947C-A169-4C89-A0C6-F0259D99C8BA}" dt="2022-01-27T09:46:34.684" v="28" actId="47"/>
        <pc:sldMkLst>
          <pc:docMk/>
          <pc:sldMk cId="0" sldId="261"/>
        </pc:sldMkLst>
      </pc:sldChg>
      <pc:sldChg chg="del">
        <pc:chgData name="Hương Tecpen" userId="c5ce32652c29dffd" providerId="LiveId" clId="{D558947C-A169-4C89-A0C6-F0259D99C8BA}" dt="2022-01-27T09:46:35.168" v="29" actId="47"/>
        <pc:sldMkLst>
          <pc:docMk/>
          <pc:sldMk cId="0" sldId="262"/>
        </pc:sldMkLst>
      </pc:sldChg>
      <pc:sldChg chg="del">
        <pc:chgData name="Hương Tecpen" userId="c5ce32652c29dffd" providerId="LiveId" clId="{D558947C-A169-4C89-A0C6-F0259D99C8BA}" dt="2022-01-27T09:46:36.102" v="30" actId="47"/>
        <pc:sldMkLst>
          <pc:docMk/>
          <pc:sldMk cId="0" sldId="263"/>
        </pc:sldMkLst>
      </pc:sldChg>
      <pc:sldChg chg="del">
        <pc:chgData name="Hương Tecpen" userId="c5ce32652c29dffd" providerId="LiveId" clId="{D558947C-A169-4C89-A0C6-F0259D99C8BA}" dt="2022-01-27T09:46:36.910" v="31" actId="47"/>
        <pc:sldMkLst>
          <pc:docMk/>
          <pc:sldMk cId="0" sldId="264"/>
        </pc:sldMkLst>
      </pc:sldChg>
      <pc:sldChg chg="addSp modSp mod">
        <pc:chgData name="Hương Tecpen" userId="c5ce32652c29dffd" providerId="LiveId" clId="{D558947C-A169-4C89-A0C6-F0259D99C8BA}" dt="2022-01-27T09:57:38.034" v="35" actId="164"/>
        <pc:sldMkLst>
          <pc:docMk/>
          <pc:sldMk cId="0" sldId="265"/>
        </pc:sldMkLst>
        <pc:spChg chg="mod">
          <ac:chgData name="Hương Tecpen" userId="c5ce32652c29dffd" providerId="LiveId" clId="{D558947C-A169-4C89-A0C6-F0259D99C8BA}" dt="2022-01-27T09:57:38.034" v="35" actId="164"/>
          <ac:spMkLst>
            <pc:docMk/>
            <pc:sldMk cId="0" sldId="265"/>
            <ac:spMk id="6" creationId="{00000000-0000-0000-0000-000000000000}"/>
          </ac:spMkLst>
        </pc:spChg>
        <pc:spChg chg="mod">
          <ac:chgData name="Hương Tecpen" userId="c5ce32652c29dffd" providerId="LiveId" clId="{D558947C-A169-4C89-A0C6-F0259D99C8BA}" dt="2022-01-27T09:57:38.034" v="35" actId="164"/>
          <ac:spMkLst>
            <pc:docMk/>
            <pc:sldMk cId="0" sldId="265"/>
            <ac:spMk id="7" creationId="{00000000-0000-0000-0000-000000000000}"/>
          </ac:spMkLst>
        </pc:spChg>
        <pc:spChg chg="mod">
          <ac:chgData name="Hương Tecpen" userId="c5ce32652c29dffd" providerId="LiveId" clId="{D558947C-A169-4C89-A0C6-F0259D99C8BA}" dt="2022-01-27T09:57:38.034" v="35" actId="164"/>
          <ac:spMkLst>
            <pc:docMk/>
            <pc:sldMk cId="0" sldId="265"/>
            <ac:spMk id="8" creationId="{00000000-0000-0000-0000-000000000000}"/>
          </ac:spMkLst>
        </pc:spChg>
        <pc:spChg chg="mod">
          <ac:chgData name="Hương Tecpen" userId="c5ce32652c29dffd" providerId="LiveId" clId="{D558947C-A169-4C89-A0C6-F0259D99C8BA}" dt="2022-01-27T09:57:38.034" v="35" actId="164"/>
          <ac:spMkLst>
            <pc:docMk/>
            <pc:sldMk cId="0" sldId="265"/>
            <ac:spMk id="9" creationId="{00000000-0000-0000-0000-000000000000}"/>
          </ac:spMkLst>
        </pc:spChg>
        <pc:spChg chg="mod">
          <ac:chgData name="Hương Tecpen" userId="c5ce32652c29dffd" providerId="LiveId" clId="{D558947C-A169-4C89-A0C6-F0259D99C8BA}" dt="2022-01-27T09:57:38.034" v="35" actId="164"/>
          <ac:spMkLst>
            <pc:docMk/>
            <pc:sldMk cId="0" sldId="265"/>
            <ac:spMk id="22" creationId="{00000000-0000-0000-0000-000000000000}"/>
          </ac:spMkLst>
        </pc:spChg>
        <pc:spChg chg="mod">
          <ac:chgData name="Hương Tecpen" userId="c5ce32652c29dffd" providerId="LiveId" clId="{D558947C-A169-4C89-A0C6-F0259D99C8BA}" dt="2022-01-27T09:57:38.034" v="35" actId="164"/>
          <ac:spMkLst>
            <pc:docMk/>
            <pc:sldMk cId="0" sldId="265"/>
            <ac:spMk id="23" creationId="{00000000-0000-0000-0000-000000000000}"/>
          </ac:spMkLst>
        </pc:spChg>
        <pc:spChg chg="mod">
          <ac:chgData name="Hương Tecpen" userId="c5ce32652c29dffd" providerId="LiveId" clId="{D558947C-A169-4C89-A0C6-F0259D99C8BA}" dt="2022-01-27T09:57:38.034" v="35" actId="164"/>
          <ac:spMkLst>
            <pc:docMk/>
            <pc:sldMk cId="0" sldId="265"/>
            <ac:spMk id="24" creationId="{00000000-0000-0000-0000-000000000000}"/>
          </ac:spMkLst>
        </pc:spChg>
        <pc:spChg chg="mod">
          <ac:chgData name="Hương Tecpen" userId="c5ce32652c29dffd" providerId="LiveId" clId="{D558947C-A169-4C89-A0C6-F0259D99C8BA}" dt="2022-01-27T09:57:38.034" v="35" actId="164"/>
          <ac:spMkLst>
            <pc:docMk/>
            <pc:sldMk cId="0" sldId="265"/>
            <ac:spMk id="25" creationId="{00000000-0000-0000-0000-000000000000}"/>
          </ac:spMkLst>
        </pc:spChg>
        <pc:spChg chg="mod">
          <ac:chgData name="Hương Tecpen" userId="c5ce32652c29dffd" providerId="LiveId" clId="{D558947C-A169-4C89-A0C6-F0259D99C8BA}" dt="2022-01-27T09:57:38.034" v="35" actId="164"/>
          <ac:spMkLst>
            <pc:docMk/>
            <pc:sldMk cId="0" sldId="265"/>
            <ac:spMk id="38" creationId="{00000000-0000-0000-0000-000000000000}"/>
          </ac:spMkLst>
        </pc:spChg>
        <pc:spChg chg="mod">
          <ac:chgData name="Hương Tecpen" userId="c5ce32652c29dffd" providerId="LiveId" clId="{D558947C-A169-4C89-A0C6-F0259D99C8BA}" dt="2022-01-27T09:57:38.034" v="35" actId="164"/>
          <ac:spMkLst>
            <pc:docMk/>
            <pc:sldMk cId="0" sldId="265"/>
            <ac:spMk id="39" creationId="{00000000-0000-0000-0000-000000000000}"/>
          </ac:spMkLst>
        </pc:spChg>
        <pc:spChg chg="mod">
          <ac:chgData name="Hương Tecpen" userId="c5ce32652c29dffd" providerId="LiveId" clId="{D558947C-A169-4C89-A0C6-F0259D99C8BA}" dt="2022-01-27T09:57:38.034" v="35" actId="164"/>
          <ac:spMkLst>
            <pc:docMk/>
            <pc:sldMk cId="0" sldId="265"/>
            <ac:spMk id="40" creationId="{00000000-0000-0000-0000-000000000000}"/>
          </ac:spMkLst>
        </pc:spChg>
        <pc:spChg chg="mod">
          <ac:chgData name="Hương Tecpen" userId="c5ce32652c29dffd" providerId="LiveId" clId="{D558947C-A169-4C89-A0C6-F0259D99C8BA}" dt="2022-01-27T09:57:38.034" v="35" actId="164"/>
          <ac:spMkLst>
            <pc:docMk/>
            <pc:sldMk cId="0" sldId="265"/>
            <ac:spMk id="41" creationId="{00000000-0000-0000-0000-000000000000}"/>
          </ac:spMkLst>
        </pc:spChg>
        <pc:spChg chg="mod">
          <ac:chgData name="Hương Tecpen" userId="c5ce32652c29dffd" providerId="LiveId" clId="{D558947C-A169-4C89-A0C6-F0259D99C8BA}" dt="2022-01-27T09:57:38.034" v="35" actId="164"/>
          <ac:spMkLst>
            <pc:docMk/>
            <pc:sldMk cId="0" sldId="265"/>
            <ac:spMk id="54" creationId="{00000000-0000-0000-0000-000000000000}"/>
          </ac:spMkLst>
        </pc:spChg>
        <pc:spChg chg="mod">
          <ac:chgData name="Hương Tecpen" userId="c5ce32652c29dffd" providerId="LiveId" clId="{D558947C-A169-4C89-A0C6-F0259D99C8BA}" dt="2022-01-27T09:57:38.034" v="35" actId="164"/>
          <ac:spMkLst>
            <pc:docMk/>
            <pc:sldMk cId="0" sldId="265"/>
            <ac:spMk id="55" creationId="{00000000-0000-0000-0000-000000000000}"/>
          </ac:spMkLst>
        </pc:spChg>
        <pc:spChg chg="mod">
          <ac:chgData name="Hương Tecpen" userId="c5ce32652c29dffd" providerId="LiveId" clId="{D558947C-A169-4C89-A0C6-F0259D99C8BA}" dt="2022-01-27T09:57:38.034" v="35" actId="164"/>
          <ac:spMkLst>
            <pc:docMk/>
            <pc:sldMk cId="0" sldId="265"/>
            <ac:spMk id="56" creationId="{00000000-0000-0000-0000-000000000000}"/>
          </ac:spMkLst>
        </pc:spChg>
        <pc:spChg chg="mod">
          <ac:chgData name="Hương Tecpen" userId="c5ce32652c29dffd" providerId="LiveId" clId="{D558947C-A169-4C89-A0C6-F0259D99C8BA}" dt="2022-01-27T09:57:38.034" v="35" actId="164"/>
          <ac:spMkLst>
            <pc:docMk/>
            <pc:sldMk cId="0" sldId="265"/>
            <ac:spMk id="57" creationId="{00000000-0000-0000-0000-000000000000}"/>
          </ac:spMkLst>
        </pc:spChg>
        <pc:spChg chg="mod">
          <ac:chgData name="Hương Tecpen" userId="c5ce32652c29dffd" providerId="LiveId" clId="{D558947C-A169-4C89-A0C6-F0259D99C8BA}" dt="2022-01-27T09:57:38.034" v="35" actId="164"/>
          <ac:spMkLst>
            <pc:docMk/>
            <pc:sldMk cId="0" sldId="265"/>
            <ac:spMk id="70" creationId="{00000000-0000-0000-0000-000000000000}"/>
          </ac:spMkLst>
        </pc:spChg>
        <pc:spChg chg="mod">
          <ac:chgData name="Hương Tecpen" userId="c5ce32652c29dffd" providerId="LiveId" clId="{D558947C-A169-4C89-A0C6-F0259D99C8BA}" dt="2022-01-27T09:57:38.034" v="35" actId="164"/>
          <ac:spMkLst>
            <pc:docMk/>
            <pc:sldMk cId="0" sldId="265"/>
            <ac:spMk id="71" creationId="{00000000-0000-0000-0000-000000000000}"/>
          </ac:spMkLst>
        </pc:spChg>
        <pc:spChg chg="mod">
          <ac:chgData name="Hương Tecpen" userId="c5ce32652c29dffd" providerId="LiveId" clId="{D558947C-A169-4C89-A0C6-F0259D99C8BA}" dt="2022-01-27T09:57:38.034" v="35" actId="164"/>
          <ac:spMkLst>
            <pc:docMk/>
            <pc:sldMk cId="0" sldId="265"/>
            <ac:spMk id="72" creationId="{00000000-0000-0000-0000-000000000000}"/>
          </ac:spMkLst>
        </pc:spChg>
        <pc:spChg chg="mod">
          <ac:chgData name="Hương Tecpen" userId="c5ce32652c29dffd" providerId="LiveId" clId="{D558947C-A169-4C89-A0C6-F0259D99C8BA}" dt="2022-01-27T09:57:38.034" v="35" actId="164"/>
          <ac:spMkLst>
            <pc:docMk/>
            <pc:sldMk cId="0" sldId="265"/>
            <ac:spMk id="73" creationId="{00000000-0000-0000-0000-000000000000}"/>
          </ac:spMkLst>
        </pc:spChg>
        <pc:spChg chg="mod">
          <ac:chgData name="Hương Tecpen" userId="c5ce32652c29dffd" providerId="LiveId" clId="{D558947C-A169-4C89-A0C6-F0259D99C8BA}" dt="2022-01-27T09:57:38.034" v="35" actId="164"/>
          <ac:spMkLst>
            <pc:docMk/>
            <pc:sldMk cId="0" sldId="265"/>
            <ac:spMk id="86" creationId="{00000000-0000-0000-0000-000000000000}"/>
          </ac:spMkLst>
        </pc:spChg>
        <pc:spChg chg="mod">
          <ac:chgData name="Hương Tecpen" userId="c5ce32652c29dffd" providerId="LiveId" clId="{D558947C-A169-4C89-A0C6-F0259D99C8BA}" dt="2022-01-27T09:57:38.034" v="35" actId="164"/>
          <ac:spMkLst>
            <pc:docMk/>
            <pc:sldMk cId="0" sldId="265"/>
            <ac:spMk id="87" creationId="{00000000-0000-0000-0000-000000000000}"/>
          </ac:spMkLst>
        </pc:spChg>
        <pc:spChg chg="mod">
          <ac:chgData name="Hương Tecpen" userId="c5ce32652c29dffd" providerId="LiveId" clId="{D558947C-A169-4C89-A0C6-F0259D99C8BA}" dt="2022-01-27T09:57:38.034" v="35" actId="164"/>
          <ac:spMkLst>
            <pc:docMk/>
            <pc:sldMk cId="0" sldId="265"/>
            <ac:spMk id="88" creationId="{00000000-0000-0000-0000-000000000000}"/>
          </ac:spMkLst>
        </pc:spChg>
        <pc:spChg chg="mod">
          <ac:chgData name="Hương Tecpen" userId="c5ce32652c29dffd" providerId="LiveId" clId="{D558947C-A169-4C89-A0C6-F0259D99C8BA}" dt="2022-01-27T09:57:38.034" v="35" actId="164"/>
          <ac:spMkLst>
            <pc:docMk/>
            <pc:sldMk cId="0" sldId="265"/>
            <ac:spMk id="89" creationId="{00000000-0000-0000-0000-000000000000}"/>
          </ac:spMkLst>
        </pc:spChg>
        <pc:spChg chg="mod">
          <ac:chgData name="Hương Tecpen" userId="c5ce32652c29dffd" providerId="LiveId" clId="{D558947C-A169-4C89-A0C6-F0259D99C8BA}" dt="2022-01-27T09:57:38.034" v="35" actId="164"/>
          <ac:spMkLst>
            <pc:docMk/>
            <pc:sldMk cId="0" sldId="265"/>
            <ac:spMk id="102" creationId="{00000000-0000-0000-0000-000000000000}"/>
          </ac:spMkLst>
        </pc:spChg>
        <pc:spChg chg="mod">
          <ac:chgData name="Hương Tecpen" userId="c5ce32652c29dffd" providerId="LiveId" clId="{D558947C-A169-4C89-A0C6-F0259D99C8BA}" dt="2022-01-27T09:57:38.034" v="35" actId="164"/>
          <ac:spMkLst>
            <pc:docMk/>
            <pc:sldMk cId="0" sldId="265"/>
            <ac:spMk id="103" creationId="{00000000-0000-0000-0000-000000000000}"/>
          </ac:spMkLst>
        </pc:spChg>
        <pc:spChg chg="mod">
          <ac:chgData name="Hương Tecpen" userId="c5ce32652c29dffd" providerId="LiveId" clId="{D558947C-A169-4C89-A0C6-F0259D99C8BA}" dt="2022-01-27T09:57:38.034" v="35" actId="164"/>
          <ac:spMkLst>
            <pc:docMk/>
            <pc:sldMk cId="0" sldId="265"/>
            <ac:spMk id="104" creationId="{00000000-0000-0000-0000-000000000000}"/>
          </ac:spMkLst>
        </pc:spChg>
        <pc:spChg chg="mod">
          <ac:chgData name="Hương Tecpen" userId="c5ce32652c29dffd" providerId="LiveId" clId="{D558947C-A169-4C89-A0C6-F0259D99C8BA}" dt="2022-01-27T09:57:38.034" v="35" actId="164"/>
          <ac:spMkLst>
            <pc:docMk/>
            <pc:sldMk cId="0" sldId="265"/>
            <ac:spMk id="105" creationId="{00000000-0000-0000-0000-000000000000}"/>
          </ac:spMkLst>
        </pc:spChg>
        <pc:spChg chg="mod">
          <ac:chgData name="Hương Tecpen" userId="c5ce32652c29dffd" providerId="LiveId" clId="{D558947C-A169-4C89-A0C6-F0259D99C8BA}" dt="2022-01-27T09:57:38.034" v="35" actId="164"/>
          <ac:spMkLst>
            <pc:docMk/>
            <pc:sldMk cId="0" sldId="265"/>
            <ac:spMk id="119" creationId="{00000000-0000-0000-0000-000000000000}"/>
          </ac:spMkLst>
        </pc:spChg>
        <pc:spChg chg="mod">
          <ac:chgData name="Hương Tecpen" userId="c5ce32652c29dffd" providerId="LiveId" clId="{D558947C-A169-4C89-A0C6-F0259D99C8BA}" dt="2022-01-27T09:57:38.034" v="35" actId="164"/>
          <ac:spMkLst>
            <pc:docMk/>
            <pc:sldMk cId="0" sldId="265"/>
            <ac:spMk id="120" creationId="{00000000-0000-0000-0000-000000000000}"/>
          </ac:spMkLst>
        </pc:spChg>
        <pc:spChg chg="mod">
          <ac:chgData name="Hương Tecpen" userId="c5ce32652c29dffd" providerId="LiveId" clId="{D558947C-A169-4C89-A0C6-F0259D99C8BA}" dt="2022-01-27T09:57:38.034" v="35" actId="164"/>
          <ac:spMkLst>
            <pc:docMk/>
            <pc:sldMk cId="0" sldId="265"/>
            <ac:spMk id="121" creationId="{00000000-0000-0000-0000-000000000000}"/>
          </ac:spMkLst>
        </pc:spChg>
        <pc:spChg chg="mod">
          <ac:chgData name="Hương Tecpen" userId="c5ce32652c29dffd" providerId="LiveId" clId="{D558947C-A169-4C89-A0C6-F0259D99C8BA}" dt="2022-01-27T09:57:38.034" v="35" actId="164"/>
          <ac:spMkLst>
            <pc:docMk/>
            <pc:sldMk cId="0" sldId="265"/>
            <ac:spMk id="122" creationId="{00000000-0000-0000-0000-000000000000}"/>
          </ac:spMkLst>
        </pc:spChg>
        <pc:spChg chg="mod">
          <ac:chgData name="Hương Tecpen" userId="c5ce32652c29dffd" providerId="LiveId" clId="{D558947C-A169-4C89-A0C6-F0259D99C8BA}" dt="2022-01-27T09:57:38.034" v="35" actId="164"/>
          <ac:spMkLst>
            <pc:docMk/>
            <pc:sldMk cId="0" sldId="265"/>
            <ac:spMk id="123" creationId="{00000000-0000-0000-0000-000000000000}"/>
          </ac:spMkLst>
        </pc:spChg>
        <pc:spChg chg="mod">
          <ac:chgData name="Hương Tecpen" userId="c5ce32652c29dffd" providerId="LiveId" clId="{D558947C-A169-4C89-A0C6-F0259D99C8BA}" dt="2022-01-27T09:57:38.034" v="35" actId="164"/>
          <ac:spMkLst>
            <pc:docMk/>
            <pc:sldMk cId="0" sldId="265"/>
            <ac:spMk id="124" creationId="{00000000-0000-0000-0000-000000000000}"/>
          </ac:spMkLst>
        </pc:spChg>
        <pc:spChg chg="mod">
          <ac:chgData name="Hương Tecpen" userId="c5ce32652c29dffd" providerId="LiveId" clId="{D558947C-A169-4C89-A0C6-F0259D99C8BA}" dt="2022-01-27T09:57:38.034" v="35" actId="164"/>
          <ac:spMkLst>
            <pc:docMk/>
            <pc:sldMk cId="0" sldId="265"/>
            <ac:spMk id="125" creationId="{00000000-0000-0000-0000-000000000000}"/>
          </ac:spMkLst>
        </pc:spChg>
        <pc:spChg chg="mod">
          <ac:chgData name="Hương Tecpen" userId="c5ce32652c29dffd" providerId="LiveId" clId="{D558947C-A169-4C89-A0C6-F0259D99C8BA}" dt="2022-01-27T09:57:38.034" v="35" actId="164"/>
          <ac:spMkLst>
            <pc:docMk/>
            <pc:sldMk cId="0" sldId="265"/>
            <ac:spMk id="126" creationId="{00000000-0000-0000-0000-000000000000}"/>
          </ac:spMkLst>
        </pc:spChg>
        <pc:spChg chg="mod">
          <ac:chgData name="Hương Tecpen" userId="c5ce32652c29dffd" providerId="LiveId" clId="{D558947C-A169-4C89-A0C6-F0259D99C8BA}" dt="2022-01-27T09:57:38.034" v="35" actId="164"/>
          <ac:spMkLst>
            <pc:docMk/>
            <pc:sldMk cId="0" sldId="265"/>
            <ac:spMk id="127" creationId="{00000000-0000-0000-0000-000000000000}"/>
          </ac:spMkLst>
        </pc:spChg>
        <pc:grpChg chg="mod">
          <ac:chgData name="Hương Tecpen" userId="c5ce32652c29dffd" providerId="LiveId" clId="{D558947C-A169-4C89-A0C6-F0259D99C8BA}" dt="2022-01-27T09:57:38.034" v="35" actId="164"/>
          <ac:grpSpMkLst>
            <pc:docMk/>
            <pc:sldMk cId="0" sldId="265"/>
            <ac:grpSpMk id="2" creationId="{00000000-0000-0000-0000-000000000000}"/>
          </ac:grpSpMkLst>
        </pc:grpChg>
        <pc:grpChg chg="mod">
          <ac:chgData name="Hương Tecpen" userId="c5ce32652c29dffd" providerId="LiveId" clId="{D558947C-A169-4C89-A0C6-F0259D99C8BA}" dt="2022-01-27T09:57:38.034" v="35" actId="164"/>
          <ac:grpSpMkLst>
            <pc:docMk/>
            <pc:sldMk cId="0" sldId="265"/>
            <ac:grpSpMk id="4" creationId="{00000000-0000-0000-0000-000000000000}"/>
          </ac:grpSpMkLst>
        </pc:grpChg>
        <pc:grpChg chg="mod">
          <ac:chgData name="Hương Tecpen" userId="c5ce32652c29dffd" providerId="LiveId" clId="{D558947C-A169-4C89-A0C6-F0259D99C8BA}" dt="2022-01-27T09:57:38.034" v="35" actId="164"/>
          <ac:grpSpMkLst>
            <pc:docMk/>
            <pc:sldMk cId="0" sldId="265"/>
            <ac:grpSpMk id="10" creationId="{00000000-0000-0000-0000-000000000000}"/>
          </ac:grpSpMkLst>
        </pc:grpChg>
        <pc:grpChg chg="mod">
          <ac:chgData name="Hương Tecpen" userId="c5ce32652c29dffd" providerId="LiveId" clId="{D558947C-A169-4C89-A0C6-F0259D99C8BA}" dt="2022-01-27T09:57:38.034" v="35" actId="164"/>
          <ac:grpSpMkLst>
            <pc:docMk/>
            <pc:sldMk cId="0" sldId="265"/>
            <ac:grpSpMk id="13" creationId="{00000000-0000-0000-0000-000000000000}"/>
          </ac:grpSpMkLst>
        </pc:grpChg>
        <pc:grpChg chg="mod">
          <ac:chgData name="Hương Tecpen" userId="c5ce32652c29dffd" providerId="LiveId" clId="{D558947C-A169-4C89-A0C6-F0259D99C8BA}" dt="2022-01-27T09:57:38.034" v="35" actId="164"/>
          <ac:grpSpMkLst>
            <pc:docMk/>
            <pc:sldMk cId="0" sldId="265"/>
            <ac:grpSpMk id="16" creationId="{00000000-0000-0000-0000-000000000000}"/>
          </ac:grpSpMkLst>
        </pc:grpChg>
        <pc:grpChg chg="mod">
          <ac:chgData name="Hương Tecpen" userId="c5ce32652c29dffd" providerId="LiveId" clId="{D558947C-A169-4C89-A0C6-F0259D99C8BA}" dt="2022-01-27T09:57:38.034" v="35" actId="164"/>
          <ac:grpSpMkLst>
            <pc:docMk/>
            <pc:sldMk cId="0" sldId="265"/>
            <ac:grpSpMk id="19" creationId="{00000000-0000-0000-0000-000000000000}"/>
          </ac:grpSpMkLst>
        </pc:grpChg>
        <pc:grpChg chg="mod">
          <ac:chgData name="Hương Tecpen" userId="c5ce32652c29dffd" providerId="LiveId" clId="{D558947C-A169-4C89-A0C6-F0259D99C8BA}" dt="2022-01-27T09:57:38.034" v="35" actId="164"/>
          <ac:grpSpMkLst>
            <pc:docMk/>
            <pc:sldMk cId="0" sldId="265"/>
            <ac:grpSpMk id="26" creationId="{00000000-0000-0000-0000-000000000000}"/>
          </ac:grpSpMkLst>
        </pc:grpChg>
        <pc:grpChg chg="mod">
          <ac:chgData name="Hương Tecpen" userId="c5ce32652c29dffd" providerId="LiveId" clId="{D558947C-A169-4C89-A0C6-F0259D99C8BA}" dt="2022-01-27T09:57:38.034" v="35" actId="164"/>
          <ac:grpSpMkLst>
            <pc:docMk/>
            <pc:sldMk cId="0" sldId="265"/>
            <ac:grpSpMk id="29" creationId="{00000000-0000-0000-0000-000000000000}"/>
          </ac:grpSpMkLst>
        </pc:grpChg>
        <pc:grpChg chg="mod">
          <ac:chgData name="Hương Tecpen" userId="c5ce32652c29dffd" providerId="LiveId" clId="{D558947C-A169-4C89-A0C6-F0259D99C8BA}" dt="2022-01-27T09:57:38.034" v="35" actId="164"/>
          <ac:grpSpMkLst>
            <pc:docMk/>
            <pc:sldMk cId="0" sldId="265"/>
            <ac:grpSpMk id="32" creationId="{00000000-0000-0000-0000-000000000000}"/>
          </ac:grpSpMkLst>
        </pc:grpChg>
        <pc:grpChg chg="mod">
          <ac:chgData name="Hương Tecpen" userId="c5ce32652c29dffd" providerId="LiveId" clId="{D558947C-A169-4C89-A0C6-F0259D99C8BA}" dt="2022-01-27T09:57:38.034" v="35" actId="164"/>
          <ac:grpSpMkLst>
            <pc:docMk/>
            <pc:sldMk cId="0" sldId="265"/>
            <ac:grpSpMk id="35" creationId="{00000000-0000-0000-0000-000000000000}"/>
          </ac:grpSpMkLst>
        </pc:grpChg>
        <pc:grpChg chg="mod">
          <ac:chgData name="Hương Tecpen" userId="c5ce32652c29dffd" providerId="LiveId" clId="{D558947C-A169-4C89-A0C6-F0259D99C8BA}" dt="2022-01-27T09:57:38.034" v="35" actId="164"/>
          <ac:grpSpMkLst>
            <pc:docMk/>
            <pc:sldMk cId="0" sldId="265"/>
            <ac:grpSpMk id="42" creationId="{00000000-0000-0000-0000-000000000000}"/>
          </ac:grpSpMkLst>
        </pc:grpChg>
        <pc:grpChg chg="mod">
          <ac:chgData name="Hương Tecpen" userId="c5ce32652c29dffd" providerId="LiveId" clId="{D558947C-A169-4C89-A0C6-F0259D99C8BA}" dt="2022-01-27T09:57:38.034" v="35" actId="164"/>
          <ac:grpSpMkLst>
            <pc:docMk/>
            <pc:sldMk cId="0" sldId="265"/>
            <ac:grpSpMk id="45" creationId="{00000000-0000-0000-0000-000000000000}"/>
          </ac:grpSpMkLst>
        </pc:grpChg>
        <pc:grpChg chg="mod">
          <ac:chgData name="Hương Tecpen" userId="c5ce32652c29dffd" providerId="LiveId" clId="{D558947C-A169-4C89-A0C6-F0259D99C8BA}" dt="2022-01-27T09:57:38.034" v="35" actId="164"/>
          <ac:grpSpMkLst>
            <pc:docMk/>
            <pc:sldMk cId="0" sldId="265"/>
            <ac:grpSpMk id="48" creationId="{00000000-0000-0000-0000-000000000000}"/>
          </ac:grpSpMkLst>
        </pc:grpChg>
        <pc:grpChg chg="mod">
          <ac:chgData name="Hương Tecpen" userId="c5ce32652c29dffd" providerId="LiveId" clId="{D558947C-A169-4C89-A0C6-F0259D99C8BA}" dt="2022-01-27T09:57:38.034" v="35" actId="164"/>
          <ac:grpSpMkLst>
            <pc:docMk/>
            <pc:sldMk cId="0" sldId="265"/>
            <ac:grpSpMk id="51" creationId="{00000000-0000-0000-0000-000000000000}"/>
          </ac:grpSpMkLst>
        </pc:grpChg>
        <pc:grpChg chg="mod">
          <ac:chgData name="Hương Tecpen" userId="c5ce32652c29dffd" providerId="LiveId" clId="{D558947C-A169-4C89-A0C6-F0259D99C8BA}" dt="2022-01-27T09:57:38.034" v="35" actId="164"/>
          <ac:grpSpMkLst>
            <pc:docMk/>
            <pc:sldMk cId="0" sldId="265"/>
            <ac:grpSpMk id="58" creationId="{00000000-0000-0000-0000-000000000000}"/>
          </ac:grpSpMkLst>
        </pc:grpChg>
        <pc:grpChg chg="mod">
          <ac:chgData name="Hương Tecpen" userId="c5ce32652c29dffd" providerId="LiveId" clId="{D558947C-A169-4C89-A0C6-F0259D99C8BA}" dt="2022-01-27T09:57:38.034" v="35" actId="164"/>
          <ac:grpSpMkLst>
            <pc:docMk/>
            <pc:sldMk cId="0" sldId="265"/>
            <ac:grpSpMk id="61" creationId="{00000000-0000-0000-0000-000000000000}"/>
          </ac:grpSpMkLst>
        </pc:grpChg>
        <pc:grpChg chg="mod">
          <ac:chgData name="Hương Tecpen" userId="c5ce32652c29dffd" providerId="LiveId" clId="{D558947C-A169-4C89-A0C6-F0259D99C8BA}" dt="2022-01-27T09:57:38.034" v="35" actId="164"/>
          <ac:grpSpMkLst>
            <pc:docMk/>
            <pc:sldMk cId="0" sldId="265"/>
            <ac:grpSpMk id="64" creationId="{00000000-0000-0000-0000-000000000000}"/>
          </ac:grpSpMkLst>
        </pc:grpChg>
        <pc:grpChg chg="mod">
          <ac:chgData name="Hương Tecpen" userId="c5ce32652c29dffd" providerId="LiveId" clId="{D558947C-A169-4C89-A0C6-F0259D99C8BA}" dt="2022-01-27T09:57:38.034" v="35" actId="164"/>
          <ac:grpSpMkLst>
            <pc:docMk/>
            <pc:sldMk cId="0" sldId="265"/>
            <ac:grpSpMk id="67" creationId="{00000000-0000-0000-0000-000000000000}"/>
          </ac:grpSpMkLst>
        </pc:grpChg>
        <pc:grpChg chg="mod">
          <ac:chgData name="Hương Tecpen" userId="c5ce32652c29dffd" providerId="LiveId" clId="{D558947C-A169-4C89-A0C6-F0259D99C8BA}" dt="2022-01-27T09:57:38.034" v="35" actId="164"/>
          <ac:grpSpMkLst>
            <pc:docMk/>
            <pc:sldMk cId="0" sldId="265"/>
            <ac:grpSpMk id="74" creationId="{00000000-0000-0000-0000-000000000000}"/>
          </ac:grpSpMkLst>
        </pc:grpChg>
        <pc:grpChg chg="mod">
          <ac:chgData name="Hương Tecpen" userId="c5ce32652c29dffd" providerId="LiveId" clId="{D558947C-A169-4C89-A0C6-F0259D99C8BA}" dt="2022-01-27T09:57:38.034" v="35" actId="164"/>
          <ac:grpSpMkLst>
            <pc:docMk/>
            <pc:sldMk cId="0" sldId="265"/>
            <ac:grpSpMk id="77" creationId="{00000000-0000-0000-0000-000000000000}"/>
          </ac:grpSpMkLst>
        </pc:grpChg>
        <pc:grpChg chg="mod">
          <ac:chgData name="Hương Tecpen" userId="c5ce32652c29dffd" providerId="LiveId" clId="{D558947C-A169-4C89-A0C6-F0259D99C8BA}" dt="2022-01-27T09:57:38.034" v="35" actId="164"/>
          <ac:grpSpMkLst>
            <pc:docMk/>
            <pc:sldMk cId="0" sldId="265"/>
            <ac:grpSpMk id="80" creationId="{00000000-0000-0000-0000-000000000000}"/>
          </ac:grpSpMkLst>
        </pc:grpChg>
        <pc:grpChg chg="mod">
          <ac:chgData name="Hương Tecpen" userId="c5ce32652c29dffd" providerId="LiveId" clId="{D558947C-A169-4C89-A0C6-F0259D99C8BA}" dt="2022-01-27T09:57:38.034" v="35" actId="164"/>
          <ac:grpSpMkLst>
            <pc:docMk/>
            <pc:sldMk cId="0" sldId="265"/>
            <ac:grpSpMk id="83" creationId="{00000000-0000-0000-0000-000000000000}"/>
          </ac:grpSpMkLst>
        </pc:grpChg>
        <pc:grpChg chg="mod">
          <ac:chgData name="Hương Tecpen" userId="c5ce32652c29dffd" providerId="LiveId" clId="{D558947C-A169-4C89-A0C6-F0259D99C8BA}" dt="2022-01-27T09:57:38.034" v="35" actId="164"/>
          <ac:grpSpMkLst>
            <pc:docMk/>
            <pc:sldMk cId="0" sldId="265"/>
            <ac:grpSpMk id="90" creationId="{00000000-0000-0000-0000-000000000000}"/>
          </ac:grpSpMkLst>
        </pc:grpChg>
        <pc:grpChg chg="mod">
          <ac:chgData name="Hương Tecpen" userId="c5ce32652c29dffd" providerId="LiveId" clId="{D558947C-A169-4C89-A0C6-F0259D99C8BA}" dt="2022-01-27T09:57:38.034" v="35" actId="164"/>
          <ac:grpSpMkLst>
            <pc:docMk/>
            <pc:sldMk cId="0" sldId="265"/>
            <ac:grpSpMk id="93" creationId="{00000000-0000-0000-0000-000000000000}"/>
          </ac:grpSpMkLst>
        </pc:grpChg>
        <pc:grpChg chg="mod">
          <ac:chgData name="Hương Tecpen" userId="c5ce32652c29dffd" providerId="LiveId" clId="{D558947C-A169-4C89-A0C6-F0259D99C8BA}" dt="2022-01-27T09:57:38.034" v="35" actId="164"/>
          <ac:grpSpMkLst>
            <pc:docMk/>
            <pc:sldMk cId="0" sldId="265"/>
            <ac:grpSpMk id="96" creationId="{00000000-0000-0000-0000-000000000000}"/>
          </ac:grpSpMkLst>
        </pc:grpChg>
        <pc:grpChg chg="mod">
          <ac:chgData name="Hương Tecpen" userId="c5ce32652c29dffd" providerId="LiveId" clId="{D558947C-A169-4C89-A0C6-F0259D99C8BA}" dt="2022-01-27T09:57:38.034" v="35" actId="164"/>
          <ac:grpSpMkLst>
            <pc:docMk/>
            <pc:sldMk cId="0" sldId="265"/>
            <ac:grpSpMk id="99" creationId="{00000000-0000-0000-0000-000000000000}"/>
          </ac:grpSpMkLst>
        </pc:grpChg>
        <pc:grpChg chg="mod">
          <ac:chgData name="Hương Tecpen" userId="c5ce32652c29dffd" providerId="LiveId" clId="{D558947C-A169-4C89-A0C6-F0259D99C8BA}" dt="2022-01-27T09:57:38.034" v="35" actId="164"/>
          <ac:grpSpMkLst>
            <pc:docMk/>
            <pc:sldMk cId="0" sldId="265"/>
            <ac:grpSpMk id="106" creationId="{00000000-0000-0000-0000-000000000000}"/>
          </ac:grpSpMkLst>
        </pc:grpChg>
        <pc:grpChg chg="mod">
          <ac:chgData name="Hương Tecpen" userId="c5ce32652c29dffd" providerId="LiveId" clId="{D558947C-A169-4C89-A0C6-F0259D99C8BA}" dt="2022-01-27T09:57:38.034" v="35" actId="164"/>
          <ac:grpSpMkLst>
            <pc:docMk/>
            <pc:sldMk cId="0" sldId="265"/>
            <ac:grpSpMk id="109" creationId="{00000000-0000-0000-0000-000000000000}"/>
          </ac:grpSpMkLst>
        </pc:grpChg>
        <pc:grpChg chg="mod">
          <ac:chgData name="Hương Tecpen" userId="c5ce32652c29dffd" providerId="LiveId" clId="{D558947C-A169-4C89-A0C6-F0259D99C8BA}" dt="2022-01-27T09:57:38.034" v="35" actId="164"/>
          <ac:grpSpMkLst>
            <pc:docMk/>
            <pc:sldMk cId="0" sldId="265"/>
            <ac:grpSpMk id="112" creationId="{00000000-0000-0000-0000-000000000000}"/>
          </ac:grpSpMkLst>
        </pc:grpChg>
        <pc:grpChg chg="mod">
          <ac:chgData name="Hương Tecpen" userId="c5ce32652c29dffd" providerId="LiveId" clId="{D558947C-A169-4C89-A0C6-F0259D99C8BA}" dt="2022-01-27T09:57:38.034" v="35" actId="164"/>
          <ac:grpSpMkLst>
            <pc:docMk/>
            <pc:sldMk cId="0" sldId="265"/>
            <ac:grpSpMk id="115" creationId="{00000000-0000-0000-0000-000000000000}"/>
          </ac:grpSpMkLst>
        </pc:grpChg>
        <pc:grpChg chg="add mod">
          <ac:chgData name="Hương Tecpen" userId="c5ce32652c29dffd" providerId="LiveId" clId="{D558947C-A169-4C89-A0C6-F0259D99C8BA}" dt="2022-01-27T09:57:38.034" v="35" actId="164"/>
          <ac:grpSpMkLst>
            <pc:docMk/>
            <pc:sldMk cId="0" sldId="265"/>
            <ac:grpSpMk id="129" creationId="{9940B11D-8572-4BB7-8FD0-C592F0E0F143}"/>
          </ac:grpSpMkLst>
        </pc:grpChg>
        <pc:picChg chg="mod">
          <ac:chgData name="Hương Tecpen" userId="c5ce32652c29dffd" providerId="LiveId" clId="{D558947C-A169-4C89-A0C6-F0259D99C8BA}" dt="2022-01-27T09:57:38.034" v="35" actId="164"/>
          <ac:picMkLst>
            <pc:docMk/>
            <pc:sldMk cId="0" sldId="265"/>
            <ac:picMk id="118" creationId="{00000000-0000-0000-0000-000000000000}"/>
          </ac:picMkLst>
        </pc:picChg>
        <pc:picChg chg="mod">
          <ac:chgData name="Hương Tecpen" userId="c5ce32652c29dffd" providerId="LiveId" clId="{D558947C-A169-4C89-A0C6-F0259D99C8BA}" dt="2022-01-27T09:57:38.034" v="35" actId="164"/>
          <ac:picMkLst>
            <pc:docMk/>
            <pc:sldMk cId="0" sldId="265"/>
            <ac:picMk id="128" creationId="{00000000-0000-0000-0000-000000000000}"/>
          </ac:picMkLst>
        </pc:picChg>
      </pc:sldChg>
      <pc:sldChg chg="del">
        <pc:chgData name="Hương Tecpen" userId="c5ce32652c29dffd" providerId="LiveId" clId="{D558947C-A169-4C89-A0C6-F0259D99C8BA}" dt="2022-01-27T09:46:22.488" v="18" actId="47"/>
        <pc:sldMkLst>
          <pc:docMk/>
          <pc:sldMk cId="0" sldId="266"/>
        </pc:sldMkLst>
      </pc:sldChg>
      <pc:sldChg chg="del">
        <pc:chgData name="Hương Tecpen" userId="c5ce32652c29dffd" providerId="LiveId" clId="{D558947C-A169-4C89-A0C6-F0259D99C8BA}" dt="2022-01-27T09:46:23.899" v="19" actId="47"/>
        <pc:sldMkLst>
          <pc:docMk/>
          <pc:sldMk cId="0" sldId="267"/>
        </pc:sldMkLst>
      </pc:sldChg>
      <pc:sldChg chg="del">
        <pc:chgData name="Hương Tecpen" userId="c5ce32652c29dffd" providerId="LiveId" clId="{D558947C-A169-4C89-A0C6-F0259D99C8BA}" dt="2022-01-27T09:46:25.805" v="20" actId="47"/>
        <pc:sldMkLst>
          <pc:docMk/>
          <pc:sldMk cId="0" sldId="268"/>
        </pc:sldMkLst>
      </pc:sldChg>
      <pc:sldChg chg="add del">
        <pc:chgData name="Hương Tecpen" userId="c5ce32652c29dffd" providerId="LiveId" clId="{D558947C-A169-4C89-A0C6-F0259D99C8BA}" dt="2022-01-27T09:46:26.411" v="21" actId="47"/>
        <pc:sldMkLst>
          <pc:docMk/>
          <pc:sldMk cId="0" sldId="269"/>
        </pc:sldMkLst>
      </pc:sldChg>
      <pc:sldChg chg="add del">
        <pc:chgData name="Hương Tecpen" userId="c5ce32652c29dffd" providerId="LiveId" clId="{D558947C-A169-4C89-A0C6-F0259D99C8BA}" dt="2022-01-27T09:46:28.733" v="22" actId="47"/>
        <pc:sldMkLst>
          <pc:docMk/>
          <pc:sldMk cId="0" sldId="270"/>
        </pc:sldMkLst>
      </pc:sldChg>
      <pc:sldChg chg="add del">
        <pc:chgData name="Hương Tecpen" userId="c5ce32652c29dffd" providerId="LiveId" clId="{D558947C-A169-4C89-A0C6-F0259D99C8BA}" dt="2022-01-27T09:48:59.840" v="32" actId="47"/>
        <pc:sldMkLst>
          <pc:docMk/>
          <pc:sldMk cId="0" sldId="271"/>
        </pc:sldMkLst>
      </pc:sldChg>
      <pc:sldChg chg="add del">
        <pc:chgData name="Hương Tecpen" userId="c5ce32652c29dffd" providerId="LiveId" clId="{D558947C-A169-4C89-A0C6-F0259D99C8BA}" dt="2022-01-27T09:46:18.853" v="17" actId="47"/>
        <pc:sldMkLst>
          <pc:docMk/>
          <pc:sldMk cId="0" sldId="272"/>
        </pc:sldMkLst>
      </pc:sldChg>
      <pc:sldChg chg="del">
        <pc:chgData name="Hương Tecpen" userId="c5ce32652c29dffd" providerId="LiveId" clId="{D558947C-A169-4C89-A0C6-F0259D99C8BA}" dt="2022-01-27T09:45:56.566" v="6" actId="47"/>
        <pc:sldMkLst>
          <pc:docMk/>
          <pc:sldMk cId="0" sldId="273"/>
        </pc:sldMkLst>
      </pc:sldChg>
      <pc:sldChg chg="add del">
        <pc:chgData name="Hương Tecpen" userId="c5ce32652c29dffd" providerId="LiveId" clId="{D558947C-A169-4C89-A0C6-F0259D99C8BA}" dt="2022-01-27T09:49:00.042" v="33" actId="47"/>
        <pc:sldMkLst>
          <pc:docMk/>
          <pc:sldMk cId="0" sldId="274"/>
        </pc:sldMkLst>
      </pc:sldChg>
      <pc:sldChg chg="del">
        <pc:chgData name="Hương Tecpen" userId="c5ce32652c29dffd" providerId="LiveId" clId="{D558947C-A169-4C89-A0C6-F0259D99C8BA}" dt="2022-01-27T09:45:54.108" v="5" actId="47"/>
        <pc:sldMkLst>
          <pc:docMk/>
          <pc:sldMk cId="0" sldId="275"/>
        </pc:sldMkLst>
      </pc:sldChg>
      <pc:sldChg chg="del">
        <pc:chgData name="Hương Tecpen" userId="c5ce32652c29dffd" providerId="LiveId" clId="{D558947C-A169-4C89-A0C6-F0259D99C8BA}" dt="2022-01-27T09:45:53.675" v="4" actId="47"/>
        <pc:sldMkLst>
          <pc:docMk/>
          <pc:sldMk cId="0" sldId="276"/>
        </pc:sldMkLst>
      </pc:sldChg>
      <pc:sldChg chg="del">
        <pc:chgData name="Hương Tecpen" userId="c5ce32652c29dffd" providerId="LiveId" clId="{D558947C-A169-4C89-A0C6-F0259D99C8BA}" dt="2022-01-27T09:45:53.174" v="3" actId="47"/>
        <pc:sldMkLst>
          <pc:docMk/>
          <pc:sldMk cId="0" sldId="277"/>
        </pc:sldMkLst>
      </pc:sldChg>
      <pc:sldChg chg="del">
        <pc:chgData name="Hương Tecpen" userId="c5ce32652c29dffd" providerId="LiveId" clId="{D558947C-A169-4C89-A0C6-F0259D99C8BA}" dt="2022-01-27T09:45:52.612" v="2" actId="47"/>
        <pc:sldMkLst>
          <pc:docMk/>
          <pc:sldMk cId="0" sldId="278"/>
        </pc:sldMkLst>
      </pc:sldChg>
      <pc:sldChg chg="del">
        <pc:chgData name="Hương Tecpen" userId="c5ce32652c29dffd" providerId="LiveId" clId="{D558947C-A169-4C89-A0C6-F0259D99C8BA}" dt="2022-01-27T09:45:52.236" v="1" actId="47"/>
        <pc:sldMkLst>
          <pc:docMk/>
          <pc:sldMk cId="0" sldId="279"/>
        </pc:sldMkLst>
      </pc:sldChg>
      <pc:sldChg chg="del">
        <pc:chgData name="Hương Tecpen" userId="c5ce32652c29dffd" providerId="LiveId" clId="{D558947C-A169-4C89-A0C6-F0259D99C8BA}" dt="2022-01-27T09:45:51.824" v="0" actId="47"/>
        <pc:sldMkLst>
          <pc:docMk/>
          <pc:sldMk cId="0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28">
            <a:extLst>
              <a:ext uri="{FF2B5EF4-FFF2-40B4-BE49-F238E27FC236}">
                <a16:creationId xmlns:a16="http://schemas.microsoft.com/office/drawing/2014/main" id="{9940B11D-8572-4BB7-8FD0-C592F0E0F143}"/>
              </a:ext>
            </a:extLst>
          </p:cNvPr>
          <p:cNvGrpSpPr/>
          <p:nvPr/>
        </p:nvGrpSpPr>
        <p:grpSpPr>
          <a:xfrm>
            <a:off x="360678" y="516169"/>
            <a:ext cx="6838644" cy="9870015"/>
            <a:chOff x="360678" y="516169"/>
            <a:chExt cx="6838644" cy="9870015"/>
          </a:xfrm>
        </p:grpSpPr>
        <p:grpSp>
          <p:nvGrpSpPr>
            <p:cNvPr id="2" name="Group 2"/>
            <p:cNvGrpSpPr/>
            <p:nvPr/>
          </p:nvGrpSpPr>
          <p:grpSpPr>
            <a:xfrm>
              <a:off x="360678" y="1443079"/>
              <a:ext cx="6838644" cy="8634381"/>
              <a:chOff x="0" y="0"/>
              <a:chExt cx="3964577" cy="5005622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3964577" cy="5005622"/>
              </a:xfrm>
              <a:custGeom>
                <a:avLst/>
                <a:gdLst/>
                <a:ahLst/>
                <a:cxnLst/>
                <a:rect l="l" t="t" r="r" b="b"/>
                <a:pathLst>
                  <a:path w="3964577" h="5005622">
                    <a:moveTo>
                      <a:pt x="3840117" y="5005622"/>
                    </a:moveTo>
                    <a:lnTo>
                      <a:pt x="124460" y="5005622"/>
                    </a:lnTo>
                    <a:cubicBezTo>
                      <a:pt x="55880" y="5005622"/>
                      <a:pt x="0" y="4949742"/>
                      <a:pt x="0" y="488116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840117" y="0"/>
                    </a:lnTo>
                    <a:cubicBezTo>
                      <a:pt x="3908697" y="0"/>
                      <a:pt x="3964577" y="55880"/>
                      <a:pt x="3964577" y="124460"/>
                    </a:cubicBezTo>
                    <a:lnTo>
                      <a:pt x="3964577" y="4881162"/>
                    </a:lnTo>
                    <a:cubicBezTo>
                      <a:pt x="3964577" y="4949742"/>
                      <a:pt x="3908697" y="5005622"/>
                      <a:pt x="3840117" y="5005622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" name="Group 4"/>
            <p:cNvGrpSpPr/>
            <p:nvPr/>
          </p:nvGrpSpPr>
          <p:grpSpPr>
            <a:xfrm>
              <a:off x="4665951" y="582848"/>
              <a:ext cx="2533371" cy="582286"/>
              <a:chOff x="0" y="0"/>
              <a:chExt cx="2993048" cy="68794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993048" cy="687941"/>
              </a:xfrm>
              <a:custGeom>
                <a:avLst/>
                <a:gdLst/>
                <a:ahLst/>
                <a:cxnLst/>
                <a:rect l="l" t="t" r="r" b="b"/>
                <a:pathLst>
                  <a:path w="2993048" h="687941">
                    <a:moveTo>
                      <a:pt x="2868588" y="687940"/>
                    </a:moveTo>
                    <a:lnTo>
                      <a:pt x="124460" y="687940"/>
                    </a:lnTo>
                    <a:cubicBezTo>
                      <a:pt x="55880" y="687940"/>
                      <a:pt x="0" y="632060"/>
                      <a:pt x="0" y="5634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868588" y="0"/>
                    </a:lnTo>
                    <a:cubicBezTo>
                      <a:pt x="2937168" y="0"/>
                      <a:pt x="2993048" y="55880"/>
                      <a:pt x="2993048" y="124460"/>
                    </a:cubicBezTo>
                    <a:lnTo>
                      <a:pt x="2993048" y="563481"/>
                    </a:lnTo>
                    <a:cubicBezTo>
                      <a:pt x="2993048" y="632061"/>
                      <a:pt x="2937168" y="687941"/>
                      <a:pt x="2868588" y="68794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6" name="AutoShape 6"/>
            <p:cNvSpPr/>
            <p:nvPr/>
          </p:nvSpPr>
          <p:spPr>
            <a:xfrm>
              <a:off x="1058686" y="2457063"/>
              <a:ext cx="2421600" cy="0"/>
            </a:xfrm>
            <a:prstGeom prst="line">
              <a:avLst/>
            </a:prstGeom>
            <a:ln w="9525" cap="rnd">
              <a:solidFill>
                <a:srgbClr val="A6A6A6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1058686" y="2794949"/>
              <a:ext cx="2421600" cy="0"/>
            </a:xfrm>
            <a:prstGeom prst="line">
              <a:avLst/>
            </a:prstGeom>
            <a:ln w="9525" cap="rnd">
              <a:solidFill>
                <a:srgbClr val="A6A6A6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1058686" y="3153087"/>
              <a:ext cx="2421600" cy="0"/>
            </a:xfrm>
            <a:prstGeom prst="line">
              <a:avLst/>
            </a:prstGeom>
            <a:ln w="9525" cap="rnd">
              <a:solidFill>
                <a:srgbClr val="A6A6A6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1058686" y="3508755"/>
              <a:ext cx="2421600" cy="0"/>
            </a:xfrm>
            <a:prstGeom prst="line">
              <a:avLst/>
            </a:prstGeom>
            <a:ln w="9525" cap="rnd">
              <a:solidFill>
                <a:srgbClr val="A6A6A6"/>
              </a:solidFill>
              <a:prstDash val="sysDash"/>
              <a:headEnd type="none" w="sm" len="sm"/>
              <a:tailEnd type="none" w="sm" len="sm"/>
            </a:ln>
          </p:spPr>
        </p:sp>
        <p:grpSp>
          <p:nvGrpSpPr>
            <p:cNvPr id="10" name="Group 10"/>
            <p:cNvGrpSpPr/>
            <p:nvPr/>
          </p:nvGrpSpPr>
          <p:grpSpPr>
            <a:xfrm>
              <a:off x="845304" y="2297359"/>
              <a:ext cx="169230" cy="169230"/>
              <a:chOff x="0" y="0"/>
              <a:chExt cx="660400" cy="660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31750" y="31750"/>
                <a:ext cx="5969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596900">
                    <a:moveTo>
                      <a:pt x="50419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02920" y="0"/>
                    </a:lnTo>
                    <a:cubicBezTo>
                      <a:pt x="553720" y="0"/>
                      <a:pt x="595630" y="41910"/>
                      <a:pt x="595630" y="92710"/>
                    </a:cubicBezTo>
                    <a:lnTo>
                      <a:pt x="595630" y="502920"/>
                    </a:lnTo>
                    <a:cubicBezTo>
                      <a:pt x="596900" y="554990"/>
                      <a:pt x="554990" y="596900"/>
                      <a:pt x="504190" y="5969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0"/>
                <a:ext cx="66040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660400">
                    <a:moveTo>
                      <a:pt x="535940" y="59690"/>
                    </a:moveTo>
                    <a:cubicBezTo>
                      <a:pt x="571500" y="59690"/>
                      <a:pt x="600710" y="88900"/>
                      <a:pt x="600710" y="124460"/>
                    </a:cubicBezTo>
                    <a:lnTo>
                      <a:pt x="600710" y="535940"/>
                    </a:lnTo>
                    <a:cubicBezTo>
                      <a:pt x="600710" y="571500"/>
                      <a:pt x="571500" y="600710"/>
                      <a:pt x="53594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35940" y="59690"/>
                    </a:lnTo>
                    <a:moveTo>
                      <a:pt x="5359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535940" y="660400"/>
                    </a:lnTo>
                    <a:cubicBezTo>
                      <a:pt x="604520" y="660400"/>
                      <a:pt x="660400" y="604520"/>
                      <a:pt x="660400" y="535940"/>
                    </a:cubicBezTo>
                    <a:lnTo>
                      <a:pt x="660400" y="124460"/>
                    </a:lnTo>
                    <a:cubicBezTo>
                      <a:pt x="660400" y="55880"/>
                      <a:pt x="604520" y="0"/>
                      <a:pt x="53594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845304" y="2635244"/>
              <a:ext cx="169230" cy="169230"/>
              <a:chOff x="0" y="0"/>
              <a:chExt cx="660400" cy="660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31750" y="31750"/>
                <a:ext cx="5969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596900">
                    <a:moveTo>
                      <a:pt x="50419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02920" y="0"/>
                    </a:lnTo>
                    <a:cubicBezTo>
                      <a:pt x="553720" y="0"/>
                      <a:pt x="595630" y="41910"/>
                      <a:pt x="595630" y="92710"/>
                    </a:cubicBezTo>
                    <a:lnTo>
                      <a:pt x="595630" y="502920"/>
                    </a:lnTo>
                    <a:cubicBezTo>
                      <a:pt x="596900" y="554990"/>
                      <a:pt x="554990" y="596900"/>
                      <a:pt x="504190" y="5969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0"/>
                <a:ext cx="66040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660400">
                    <a:moveTo>
                      <a:pt x="535940" y="59690"/>
                    </a:moveTo>
                    <a:cubicBezTo>
                      <a:pt x="571500" y="59690"/>
                      <a:pt x="600710" y="88900"/>
                      <a:pt x="600710" y="124460"/>
                    </a:cubicBezTo>
                    <a:lnTo>
                      <a:pt x="600710" y="535940"/>
                    </a:lnTo>
                    <a:cubicBezTo>
                      <a:pt x="600710" y="571500"/>
                      <a:pt x="571500" y="600710"/>
                      <a:pt x="53594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35940" y="59690"/>
                    </a:lnTo>
                    <a:moveTo>
                      <a:pt x="5359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535940" y="660400"/>
                    </a:lnTo>
                    <a:cubicBezTo>
                      <a:pt x="604520" y="660400"/>
                      <a:pt x="660400" y="604520"/>
                      <a:pt x="660400" y="535940"/>
                    </a:cubicBezTo>
                    <a:lnTo>
                      <a:pt x="660400" y="124460"/>
                    </a:lnTo>
                    <a:cubicBezTo>
                      <a:pt x="660400" y="55880"/>
                      <a:pt x="604520" y="0"/>
                      <a:pt x="53594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845304" y="2993382"/>
              <a:ext cx="169230" cy="169230"/>
              <a:chOff x="0" y="0"/>
              <a:chExt cx="660400" cy="660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31750" y="31750"/>
                <a:ext cx="5969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596900">
                    <a:moveTo>
                      <a:pt x="50419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02920" y="0"/>
                    </a:lnTo>
                    <a:cubicBezTo>
                      <a:pt x="553720" y="0"/>
                      <a:pt x="595630" y="41910"/>
                      <a:pt x="595630" y="92710"/>
                    </a:cubicBezTo>
                    <a:lnTo>
                      <a:pt x="595630" y="502920"/>
                    </a:lnTo>
                    <a:cubicBezTo>
                      <a:pt x="596900" y="554990"/>
                      <a:pt x="554990" y="596900"/>
                      <a:pt x="504190" y="5969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0" y="0"/>
                <a:ext cx="66040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660400">
                    <a:moveTo>
                      <a:pt x="535940" y="59690"/>
                    </a:moveTo>
                    <a:cubicBezTo>
                      <a:pt x="571500" y="59690"/>
                      <a:pt x="600710" y="88900"/>
                      <a:pt x="600710" y="124460"/>
                    </a:cubicBezTo>
                    <a:lnTo>
                      <a:pt x="600710" y="535940"/>
                    </a:lnTo>
                    <a:cubicBezTo>
                      <a:pt x="600710" y="571500"/>
                      <a:pt x="571500" y="600710"/>
                      <a:pt x="53594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35940" y="59690"/>
                    </a:lnTo>
                    <a:moveTo>
                      <a:pt x="5359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535940" y="660400"/>
                    </a:lnTo>
                    <a:cubicBezTo>
                      <a:pt x="604520" y="660400"/>
                      <a:pt x="660400" y="604520"/>
                      <a:pt x="660400" y="535940"/>
                    </a:cubicBezTo>
                    <a:lnTo>
                      <a:pt x="660400" y="124460"/>
                    </a:lnTo>
                    <a:cubicBezTo>
                      <a:pt x="660400" y="55880"/>
                      <a:pt x="604520" y="0"/>
                      <a:pt x="53594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845304" y="3349051"/>
              <a:ext cx="169230" cy="169230"/>
              <a:chOff x="0" y="0"/>
              <a:chExt cx="660400" cy="6604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31750" y="31750"/>
                <a:ext cx="5969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596900">
                    <a:moveTo>
                      <a:pt x="50419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02920" y="0"/>
                    </a:lnTo>
                    <a:cubicBezTo>
                      <a:pt x="553720" y="0"/>
                      <a:pt x="595630" y="41910"/>
                      <a:pt x="595630" y="92710"/>
                    </a:cubicBezTo>
                    <a:lnTo>
                      <a:pt x="595630" y="502920"/>
                    </a:lnTo>
                    <a:cubicBezTo>
                      <a:pt x="596900" y="554990"/>
                      <a:pt x="554990" y="596900"/>
                      <a:pt x="504190" y="5969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0" y="0"/>
                <a:ext cx="66040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660400">
                    <a:moveTo>
                      <a:pt x="535940" y="59690"/>
                    </a:moveTo>
                    <a:cubicBezTo>
                      <a:pt x="571500" y="59690"/>
                      <a:pt x="600710" y="88900"/>
                      <a:pt x="600710" y="124460"/>
                    </a:cubicBezTo>
                    <a:lnTo>
                      <a:pt x="600710" y="535940"/>
                    </a:lnTo>
                    <a:cubicBezTo>
                      <a:pt x="600710" y="571500"/>
                      <a:pt x="571500" y="600710"/>
                      <a:pt x="53594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35940" y="59690"/>
                    </a:lnTo>
                    <a:moveTo>
                      <a:pt x="5359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535940" y="660400"/>
                    </a:lnTo>
                    <a:cubicBezTo>
                      <a:pt x="604520" y="660400"/>
                      <a:pt x="660400" y="604520"/>
                      <a:pt x="660400" y="535940"/>
                    </a:cubicBezTo>
                    <a:lnTo>
                      <a:pt x="660400" y="124460"/>
                    </a:lnTo>
                    <a:cubicBezTo>
                      <a:pt x="660400" y="55880"/>
                      <a:pt x="604520" y="0"/>
                      <a:pt x="53594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sp>
          <p:nvSpPr>
            <p:cNvPr id="22" name="AutoShape 22"/>
            <p:cNvSpPr/>
            <p:nvPr/>
          </p:nvSpPr>
          <p:spPr>
            <a:xfrm>
              <a:off x="1058686" y="4445533"/>
              <a:ext cx="2421600" cy="0"/>
            </a:xfrm>
            <a:prstGeom prst="line">
              <a:avLst/>
            </a:prstGeom>
            <a:ln w="9525" cap="rnd">
              <a:solidFill>
                <a:srgbClr val="A6A6A6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>
              <a:off x="1058686" y="4783418"/>
              <a:ext cx="2421600" cy="0"/>
            </a:xfrm>
            <a:prstGeom prst="line">
              <a:avLst/>
            </a:prstGeom>
            <a:ln w="9525" cap="rnd">
              <a:solidFill>
                <a:srgbClr val="A6A6A6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24" name="AutoShape 24"/>
            <p:cNvSpPr/>
            <p:nvPr/>
          </p:nvSpPr>
          <p:spPr>
            <a:xfrm>
              <a:off x="1058686" y="5141556"/>
              <a:ext cx="2421600" cy="0"/>
            </a:xfrm>
            <a:prstGeom prst="line">
              <a:avLst/>
            </a:prstGeom>
            <a:ln w="9525" cap="rnd">
              <a:solidFill>
                <a:srgbClr val="A6A6A6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>
              <a:off x="1058686" y="5497225"/>
              <a:ext cx="2421600" cy="0"/>
            </a:xfrm>
            <a:prstGeom prst="line">
              <a:avLst/>
            </a:prstGeom>
            <a:ln w="9525" cap="rnd">
              <a:solidFill>
                <a:srgbClr val="A6A6A6"/>
              </a:solidFill>
              <a:prstDash val="sysDash"/>
              <a:headEnd type="none" w="sm" len="sm"/>
              <a:tailEnd type="none" w="sm" len="sm"/>
            </a:ln>
          </p:spPr>
        </p:sp>
        <p:grpSp>
          <p:nvGrpSpPr>
            <p:cNvPr id="26" name="Group 26"/>
            <p:cNvGrpSpPr/>
            <p:nvPr/>
          </p:nvGrpSpPr>
          <p:grpSpPr>
            <a:xfrm>
              <a:off x="845304" y="4285828"/>
              <a:ext cx="169230" cy="169230"/>
              <a:chOff x="0" y="0"/>
              <a:chExt cx="660400" cy="6604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31750" y="31750"/>
                <a:ext cx="5969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596900">
                    <a:moveTo>
                      <a:pt x="50419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02920" y="0"/>
                    </a:lnTo>
                    <a:cubicBezTo>
                      <a:pt x="553720" y="0"/>
                      <a:pt x="595630" y="41910"/>
                      <a:pt x="595630" y="92710"/>
                    </a:cubicBezTo>
                    <a:lnTo>
                      <a:pt x="595630" y="502920"/>
                    </a:lnTo>
                    <a:cubicBezTo>
                      <a:pt x="596900" y="554990"/>
                      <a:pt x="554990" y="596900"/>
                      <a:pt x="504190" y="5969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0" y="0"/>
                <a:ext cx="66040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660400">
                    <a:moveTo>
                      <a:pt x="535940" y="59690"/>
                    </a:moveTo>
                    <a:cubicBezTo>
                      <a:pt x="571500" y="59690"/>
                      <a:pt x="600710" y="88900"/>
                      <a:pt x="600710" y="124460"/>
                    </a:cubicBezTo>
                    <a:lnTo>
                      <a:pt x="600710" y="535940"/>
                    </a:lnTo>
                    <a:cubicBezTo>
                      <a:pt x="600710" y="571500"/>
                      <a:pt x="571500" y="600710"/>
                      <a:pt x="53594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35940" y="59690"/>
                    </a:lnTo>
                    <a:moveTo>
                      <a:pt x="5359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535940" y="660400"/>
                    </a:lnTo>
                    <a:cubicBezTo>
                      <a:pt x="604520" y="660400"/>
                      <a:pt x="660400" y="604520"/>
                      <a:pt x="660400" y="535940"/>
                    </a:cubicBezTo>
                    <a:lnTo>
                      <a:pt x="660400" y="124460"/>
                    </a:lnTo>
                    <a:cubicBezTo>
                      <a:pt x="660400" y="55880"/>
                      <a:pt x="604520" y="0"/>
                      <a:pt x="53594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id="29" name="Group 29"/>
            <p:cNvGrpSpPr/>
            <p:nvPr/>
          </p:nvGrpSpPr>
          <p:grpSpPr>
            <a:xfrm>
              <a:off x="845304" y="4623714"/>
              <a:ext cx="169230" cy="169230"/>
              <a:chOff x="0" y="0"/>
              <a:chExt cx="660400" cy="6604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31750" y="31750"/>
                <a:ext cx="5969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596900">
                    <a:moveTo>
                      <a:pt x="50419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02920" y="0"/>
                    </a:lnTo>
                    <a:cubicBezTo>
                      <a:pt x="553720" y="0"/>
                      <a:pt x="595630" y="41910"/>
                      <a:pt x="595630" y="92710"/>
                    </a:cubicBezTo>
                    <a:lnTo>
                      <a:pt x="595630" y="502920"/>
                    </a:lnTo>
                    <a:cubicBezTo>
                      <a:pt x="596900" y="554990"/>
                      <a:pt x="554990" y="596900"/>
                      <a:pt x="504190" y="5969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0" y="0"/>
                <a:ext cx="66040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660400">
                    <a:moveTo>
                      <a:pt x="535940" y="59690"/>
                    </a:moveTo>
                    <a:cubicBezTo>
                      <a:pt x="571500" y="59690"/>
                      <a:pt x="600710" y="88900"/>
                      <a:pt x="600710" y="124460"/>
                    </a:cubicBezTo>
                    <a:lnTo>
                      <a:pt x="600710" y="535940"/>
                    </a:lnTo>
                    <a:cubicBezTo>
                      <a:pt x="600710" y="571500"/>
                      <a:pt x="571500" y="600710"/>
                      <a:pt x="53594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35940" y="59690"/>
                    </a:lnTo>
                    <a:moveTo>
                      <a:pt x="5359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535940" y="660400"/>
                    </a:lnTo>
                    <a:cubicBezTo>
                      <a:pt x="604520" y="660400"/>
                      <a:pt x="660400" y="604520"/>
                      <a:pt x="660400" y="535940"/>
                    </a:cubicBezTo>
                    <a:lnTo>
                      <a:pt x="660400" y="124460"/>
                    </a:lnTo>
                    <a:cubicBezTo>
                      <a:pt x="660400" y="55880"/>
                      <a:pt x="604520" y="0"/>
                      <a:pt x="53594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id="32" name="Group 32"/>
            <p:cNvGrpSpPr/>
            <p:nvPr/>
          </p:nvGrpSpPr>
          <p:grpSpPr>
            <a:xfrm>
              <a:off x="845304" y="4981852"/>
              <a:ext cx="169230" cy="169230"/>
              <a:chOff x="0" y="0"/>
              <a:chExt cx="660400" cy="6604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31750" y="31750"/>
                <a:ext cx="5969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596900">
                    <a:moveTo>
                      <a:pt x="50419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02920" y="0"/>
                    </a:lnTo>
                    <a:cubicBezTo>
                      <a:pt x="553720" y="0"/>
                      <a:pt x="595630" y="41910"/>
                      <a:pt x="595630" y="92710"/>
                    </a:cubicBezTo>
                    <a:lnTo>
                      <a:pt x="595630" y="502920"/>
                    </a:lnTo>
                    <a:cubicBezTo>
                      <a:pt x="596900" y="554990"/>
                      <a:pt x="554990" y="596900"/>
                      <a:pt x="504190" y="5969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0" y="0"/>
                <a:ext cx="66040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660400">
                    <a:moveTo>
                      <a:pt x="535940" y="59690"/>
                    </a:moveTo>
                    <a:cubicBezTo>
                      <a:pt x="571500" y="59690"/>
                      <a:pt x="600710" y="88900"/>
                      <a:pt x="600710" y="124460"/>
                    </a:cubicBezTo>
                    <a:lnTo>
                      <a:pt x="600710" y="535940"/>
                    </a:lnTo>
                    <a:cubicBezTo>
                      <a:pt x="600710" y="571500"/>
                      <a:pt x="571500" y="600710"/>
                      <a:pt x="53594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35940" y="59690"/>
                    </a:lnTo>
                    <a:moveTo>
                      <a:pt x="5359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535940" y="660400"/>
                    </a:lnTo>
                    <a:cubicBezTo>
                      <a:pt x="604520" y="660400"/>
                      <a:pt x="660400" y="604520"/>
                      <a:pt x="660400" y="535940"/>
                    </a:cubicBezTo>
                    <a:lnTo>
                      <a:pt x="660400" y="124460"/>
                    </a:lnTo>
                    <a:cubicBezTo>
                      <a:pt x="660400" y="55880"/>
                      <a:pt x="604520" y="0"/>
                      <a:pt x="53594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id="35" name="Group 35"/>
            <p:cNvGrpSpPr/>
            <p:nvPr/>
          </p:nvGrpSpPr>
          <p:grpSpPr>
            <a:xfrm>
              <a:off x="845304" y="5337521"/>
              <a:ext cx="169230" cy="169230"/>
              <a:chOff x="0" y="0"/>
              <a:chExt cx="660400" cy="6604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31750" y="31750"/>
                <a:ext cx="5969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596900">
                    <a:moveTo>
                      <a:pt x="50419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02920" y="0"/>
                    </a:lnTo>
                    <a:cubicBezTo>
                      <a:pt x="553720" y="0"/>
                      <a:pt x="595630" y="41910"/>
                      <a:pt x="595630" y="92710"/>
                    </a:cubicBezTo>
                    <a:lnTo>
                      <a:pt x="595630" y="502920"/>
                    </a:lnTo>
                    <a:cubicBezTo>
                      <a:pt x="596900" y="554990"/>
                      <a:pt x="554990" y="596900"/>
                      <a:pt x="504190" y="5969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0" y="0"/>
                <a:ext cx="66040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660400">
                    <a:moveTo>
                      <a:pt x="535940" y="59690"/>
                    </a:moveTo>
                    <a:cubicBezTo>
                      <a:pt x="571500" y="59690"/>
                      <a:pt x="600710" y="88900"/>
                      <a:pt x="600710" y="124460"/>
                    </a:cubicBezTo>
                    <a:lnTo>
                      <a:pt x="600710" y="535940"/>
                    </a:lnTo>
                    <a:cubicBezTo>
                      <a:pt x="600710" y="571500"/>
                      <a:pt x="571500" y="600710"/>
                      <a:pt x="53594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35940" y="59690"/>
                    </a:lnTo>
                    <a:moveTo>
                      <a:pt x="5359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535940" y="660400"/>
                    </a:lnTo>
                    <a:cubicBezTo>
                      <a:pt x="604520" y="660400"/>
                      <a:pt x="660400" y="604520"/>
                      <a:pt x="660400" y="535940"/>
                    </a:cubicBezTo>
                    <a:lnTo>
                      <a:pt x="660400" y="124460"/>
                    </a:lnTo>
                    <a:cubicBezTo>
                      <a:pt x="660400" y="55880"/>
                      <a:pt x="604520" y="0"/>
                      <a:pt x="53594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sp>
          <p:nvSpPr>
            <p:cNvPr id="38" name="AutoShape 38"/>
            <p:cNvSpPr/>
            <p:nvPr/>
          </p:nvSpPr>
          <p:spPr>
            <a:xfrm>
              <a:off x="1058686" y="6434003"/>
              <a:ext cx="2421600" cy="0"/>
            </a:xfrm>
            <a:prstGeom prst="line">
              <a:avLst/>
            </a:prstGeom>
            <a:ln w="9525" cap="rnd">
              <a:solidFill>
                <a:srgbClr val="A6A6A6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39" name="AutoShape 39"/>
            <p:cNvSpPr/>
            <p:nvPr/>
          </p:nvSpPr>
          <p:spPr>
            <a:xfrm>
              <a:off x="1058686" y="6771888"/>
              <a:ext cx="2421600" cy="0"/>
            </a:xfrm>
            <a:prstGeom prst="line">
              <a:avLst/>
            </a:prstGeom>
            <a:ln w="9525" cap="rnd">
              <a:solidFill>
                <a:srgbClr val="A6A6A6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40" name="AutoShape 40"/>
            <p:cNvSpPr/>
            <p:nvPr/>
          </p:nvSpPr>
          <p:spPr>
            <a:xfrm>
              <a:off x="1058686" y="7130026"/>
              <a:ext cx="2421600" cy="0"/>
            </a:xfrm>
            <a:prstGeom prst="line">
              <a:avLst/>
            </a:prstGeom>
            <a:ln w="9525" cap="rnd">
              <a:solidFill>
                <a:srgbClr val="A6A6A6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41" name="AutoShape 41"/>
            <p:cNvSpPr/>
            <p:nvPr/>
          </p:nvSpPr>
          <p:spPr>
            <a:xfrm>
              <a:off x="1058686" y="7485695"/>
              <a:ext cx="2421600" cy="0"/>
            </a:xfrm>
            <a:prstGeom prst="line">
              <a:avLst/>
            </a:prstGeom>
            <a:ln w="9525" cap="rnd">
              <a:solidFill>
                <a:srgbClr val="A6A6A6"/>
              </a:solidFill>
              <a:prstDash val="sysDash"/>
              <a:headEnd type="none" w="sm" len="sm"/>
              <a:tailEnd type="none" w="sm" len="sm"/>
            </a:ln>
          </p:spPr>
        </p:sp>
        <p:grpSp>
          <p:nvGrpSpPr>
            <p:cNvPr id="42" name="Group 42"/>
            <p:cNvGrpSpPr/>
            <p:nvPr/>
          </p:nvGrpSpPr>
          <p:grpSpPr>
            <a:xfrm>
              <a:off x="845304" y="6274298"/>
              <a:ext cx="169230" cy="169230"/>
              <a:chOff x="0" y="0"/>
              <a:chExt cx="660400" cy="6604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31750" y="31750"/>
                <a:ext cx="5969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596900">
                    <a:moveTo>
                      <a:pt x="50419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02920" y="0"/>
                    </a:lnTo>
                    <a:cubicBezTo>
                      <a:pt x="553720" y="0"/>
                      <a:pt x="595630" y="41910"/>
                      <a:pt x="595630" y="92710"/>
                    </a:cubicBezTo>
                    <a:lnTo>
                      <a:pt x="595630" y="502920"/>
                    </a:lnTo>
                    <a:cubicBezTo>
                      <a:pt x="596900" y="554990"/>
                      <a:pt x="554990" y="596900"/>
                      <a:pt x="504190" y="5969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4" name="Freeform 44"/>
              <p:cNvSpPr/>
              <p:nvPr/>
            </p:nvSpPr>
            <p:spPr>
              <a:xfrm>
                <a:off x="0" y="0"/>
                <a:ext cx="66040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660400">
                    <a:moveTo>
                      <a:pt x="535940" y="59690"/>
                    </a:moveTo>
                    <a:cubicBezTo>
                      <a:pt x="571500" y="59690"/>
                      <a:pt x="600710" y="88900"/>
                      <a:pt x="600710" y="124460"/>
                    </a:cubicBezTo>
                    <a:lnTo>
                      <a:pt x="600710" y="535940"/>
                    </a:lnTo>
                    <a:cubicBezTo>
                      <a:pt x="600710" y="571500"/>
                      <a:pt x="571500" y="600710"/>
                      <a:pt x="53594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35940" y="59690"/>
                    </a:lnTo>
                    <a:moveTo>
                      <a:pt x="5359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535940" y="660400"/>
                    </a:lnTo>
                    <a:cubicBezTo>
                      <a:pt x="604520" y="660400"/>
                      <a:pt x="660400" y="604520"/>
                      <a:pt x="660400" y="535940"/>
                    </a:cubicBezTo>
                    <a:lnTo>
                      <a:pt x="660400" y="124460"/>
                    </a:lnTo>
                    <a:cubicBezTo>
                      <a:pt x="660400" y="55880"/>
                      <a:pt x="604520" y="0"/>
                      <a:pt x="53594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id="45" name="Group 45"/>
            <p:cNvGrpSpPr/>
            <p:nvPr/>
          </p:nvGrpSpPr>
          <p:grpSpPr>
            <a:xfrm>
              <a:off x="845304" y="6612183"/>
              <a:ext cx="169230" cy="169230"/>
              <a:chOff x="0" y="0"/>
              <a:chExt cx="660400" cy="6604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31750" y="31750"/>
                <a:ext cx="5969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596900">
                    <a:moveTo>
                      <a:pt x="50419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02920" y="0"/>
                    </a:lnTo>
                    <a:cubicBezTo>
                      <a:pt x="553720" y="0"/>
                      <a:pt x="595630" y="41910"/>
                      <a:pt x="595630" y="92710"/>
                    </a:cubicBezTo>
                    <a:lnTo>
                      <a:pt x="595630" y="502920"/>
                    </a:lnTo>
                    <a:cubicBezTo>
                      <a:pt x="596900" y="554990"/>
                      <a:pt x="554990" y="596900"/>
                      <a:pt x="504190" y="5969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7" name="Freeform 47"/>
              <p:cNvSpPr/>
              <p:nvPr/>
            </p:nvSpPr>
            <p:spPr>
              <a:xfrm>
                <a:off x="0" y="0"/>
                <a:ext cx="66040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660400">
                    <a:moveTo>
                      <a:pt x="535940" y="59690"/>
                    </a:moveTo>
                    <a:cubicBezTo>
                      <a:pt x="571500" y="59690"/>
                      <a:pt x="600710" y="88900"/>
                      <a:pt x="600710" y="124460"/>
                    </a:cubicBezTo>
                    <a:lnTo>
                      <a:pt x="600710" y="535940"/>
                    </a:lnTo>
                    <a:cubicBezTo>
                      <a:pt x="600710" y="571500"/>
                      <a:pt x="571500" y="600710"/>
                      <a:pt x="53594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35940" y="59690"/>
                    </a:lnTo>
                    <a:moveTo>
                      <a:pt x="5359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535940" y="660400"/>
                    </a:lnTo>
                    <a:cubicBezTo>
                      <a:pt x="604520" y="660400"/>
                      <a:pt x="660400" y="604520"/>
                      <a:pt x="660400" y="535940"/>
                    </a:cubicBezTo>
                    <a:lnTo>
                      <a:pt x="660400" y="124460"/>
                    </a:lnTo>
                    <a:cubicBezTo>
                      <a:pt x="660400" y="55880"/>
                      <a:pt x="604520" y="0"/>
                      <a:pt x="53594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id="48" name="Group 48"/>
            <p:cNvGrpSpPr/>
            <p:nvPr/>
          </p:nvGrpSpPr>
          <p:grpSpPr>
            <a:xfrm>
              <a:off x="845304" y="6970321"/>
              <a:ext cx="169230" cy="169230"/>
              <a:chOff x="0" y="0"/>
              <a:chExt cx="660400" cy="6604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31750" y="31750"/>
                <a:ext cx="5969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596900">
                    <a:moveTo>
                      <a:pt x="50419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02920" y="0"/>
                    </a:lnTo>
                    <a:cubicBezTo>
                      <a:pt x="553720" y="0"/>
                      <a:pt x="595630" y="41910"/>
                      <a:pt x="595630" y="92710"/>
                    </a:cubicBezTo>
                    <a:lnTo>
                      <a:pt x="595630" y="502920"/>
                    </a:lnTo>
                    <a:cubicBezTo>
                      <a:pt x="596900" y="554990"/>
                      <a:pt x="554990" y="596900"/>
                      <a:pt x="504190" y="5969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0" name="Freeform 50"/>
              <p:cNvSpPr/>
              <p:nvPr/>
            </p:nvSpPr>
            <p:spPr>
              <a:xfrm>
                <a:off x="0" y="0"/>
                <a:ext cx="66040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660400">
                    <a:moveTo>
                      <a:pt x="535940" y="59690"/>
                    </a:moveTo>
                    <a:cubicBezTo>
                      <a:pt x="571500" y="59690"/>
                      <a:pt x="600710" y="88900"/>
                      <a:pt x="600710" y="124460"/>
                    </a:cubicBezTo>
                    <a:lnTo>
                      <a:pt x="600710" y="535940"/>
                    </a:lnTo>
                    <a:cubicBezTo>
                      <a:pt x="600710" y="571500"/>
                      <a:pt x="571500" y="600710"/>
                      <a:pt x="53594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35940" y="59690"/>
                    </a:lnTo>
                    <a:moveTo>
                      <a:pt x="5359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535940" y="660400"/>
                    </a:lnTo>
                    <a:cubicBezTo>
                      <a:pt x="604520" y="660400"/>
                      <a:pt x="660400" y="604520"/>
                      <a:pt x="660400" y="535940"/>
                    </a:cubicBezTo>
                    <a:lnTo>
                      <a:pt x="660400" y="124460"/>
                    </a:lnTo>
                    <a:cubicBezTo>
                      <a:pt x="660400" y="55880"/>
                      <a:pt x="604520" y="0"/>
                      <a:pt x="53594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id="51" name="Group 51"/>
            <p:cNvGrpSpPr/>
            <p:nvPr/>
          </p:nvGrpSpPr>
          <p:grpSpPr>
            <a:xfrm>
              <a:off x="845304" y="7325990"/>
              <a:ext cx="169230" cy="169230"/>
              <a:chOff x="0" y="0"/>
              <a:chExt cx="660400" cy="66040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31750" y="31750"/>
                <a:ext cx="5969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596900">
                    <a:moveTo>
                      <a:pt x="50419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02920" y="0"/>
                    </a:lnTo>
                    <a:cubicBezTo>
                      <a:pt x="553720" y="0"/>
                      <a:pt x="595630" y="41910"/>
                      <a:pt x="595630" y="92710"/>
                    </a:cubicBezTo>
                    <a:lnTo>
                      <a:pt x="595630" y="502920"/>
                    </a:lnTo>
                    <a:cubicBezTo>
                      <a:pt x="596900" y="554990"/>
                      <a:pt x="554990" y="596900"/>
                      <a:pt x="504190" y="5969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3" name="Freeform 53"/>
              <p:cNvSpPr/>
              <p:nvPr/>
            </p:nvSpPr>
            <p:spPr>
              <a:xfrm>
                <a:off x="0" y="0"/>
                <a:ext cx="66040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660400">
                    <a:moveTo>
                      <a:pt x="535940" y="59690"/>
                    </a:moveTo>
                    <a:cubicBezTo>
                      <a:pt x="571500" y="59690"/>
                      <a:pt x="600710" y="88900"/>
                      <a:pt x="600710" y="124460"/>
                    </a:cubicBezTo>
                    <a:lnTo>
                      <a:pt x="600710" y="535940"/>
                    </a:lnTo>
                    <a:cubicBezTo>
                      <a:pt x="600710" y="571500"/>
                      <a:pt x="571500" y="600710"/>
                      <a:pt x="53594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35940" y="59690"/>
                    </a:lnTo>
                    <a:moveTo>
                      <a:pt x="5359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535940" y="660400"/>
                    </a:lnTo>
                    <a:cubicBezTo>
                      <a:pt x="604520" y="660400"/>
                      <a:pt x="660400" y="604520"/>
                      <a:pt x="660400" y="535940"/>
                    </a:cubicBezTo>
                    <a:lnTo>
                      <a:pt x="660400" y="124460"/>
                    </a:lnTo>
                    <a:cubicBezTo>
                      <a:pt x="660400" y="55880"/>
                      <a:pt x="604520" y="0"/>
                      <a:pt x="53594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sp>
          <p:nvSpPr>
            <p:cNvPr id="54" name="AutoShape 54"/>
            <p:cNvSpPr/>
            <p:nvPr/>
          </p:nvSpPr>
          <p:spPr>
            <a:xfrm>
              <a:off x="1058686" y="8420717"/>
              <a:ext cx="2421600" cy="0"/>
            </a:xfrm>
            <a:prstGeom prst="line">
              <a:avLst/>
            </a:prstGeom>
            <a:ln w="9525" cap="rnd">
              <a:solidFill>
                <a:srgbClr val="A6A6A6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55" name="AutoShape 55"/>
            <p:cNvSpPr/>
            <p:nvPr/>
          </p:nvSpPr>
          <p:spPr>
            <a:xfrm>
              <a:off x="1058686" y="8758602"/>
              <a:ext cx="2421600" cy="0"/>
            </a:xfrm>
            <a:prstGeom prst="line">
              <a:avLst/>
            </a:prstGeom>
            <a:ln w="9525" cap="rnd">
              <a:solidFill>
                <a:srgbClr val="A6A6A6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56" name="AutoShape 56"/>
            <p:cNvSpPr/>
            <p:nvPr/>
          </p:nvSpPr>
          <p:spPr>
            <a:xfrm>
              <a:off x="1058686" y="9116740"/>
              <a:ext cx="2421600" cy="0"/>
            </a:xfrm>
            <a:prstGeom prst="line">
              <a:avLst/>
            </a:prstGeom>
            <a:ln w="9525" cap="rnd">
              <a:solidFill>
                <a:srgbClr val="A6A6A6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57" name="AutoShape 57"/>
            <p:cNvSpPr/>
            <p:nvPr/>
          </p:nvSpPr>
          <p:spPr>
            <a:xfrm>
              <a:off x="1058686" y="9472409"/>
              <a:ext cx="2421600" cy="0"/>
            </a:xfrm>
            <a:prstGeom prst="line">
              <a:avLst/>
            </a:prstGeom>
            <a:ln w="9525" cap="rnd">
              <a:solidFill>
                <a:srgbClr val="A6A6A6"/>
              </a:solidFill>
              <a:prstDash val="sysDash"/>
              <a:headEnd type="none" w="sm" len="sm"/>
              <a:tailEnd type="none" w="sm" len="sm"/>
            </a:ln>
          </p:spPr>
        </p:sp>
        <p:grpSp>
          <p:nvGrpSpPr>
            <p:cNvPr id="58" name="Group 58"/>
            <p:cNvGrpSpPr/>
            <p:nvPr/>
          </p:nvGrpSpPr>
          <p:grpSpPr>
            <a:xfrm>
              <a:off x="845304" y="8261012"/>
              <a:ext cx="169230" cy="169230"/>
              <a:chOff x="0" y="0"/>
              <a:chExt cx="660400" cy="660400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31750" y="31750"/>
                <a:ext cx="5969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596900">
                    <a:moveTo>
                      <a:pt x="50419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02920" y="0"/>
                    </a:lnTo>
                    <a:cubicBezTo>
                      <a:pt x="553720" y="0"/>
                      <a:pt x="595630" y="41910"/>
                      <a:pt x="595630" y="92710"/>
                    </a:cubicBezTo>
                    <a:lnTo>
                      <a:pt x="595630" y="502920"/>
                    </a:lnTo>
                    <a:cubicBezTo>
                      <a:pt x="596900" y="554990"/>
                      <a:pt x="554990" y="596900"/>
                      <a:pt x="504190" y="5969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0" name="Freeform 60"/>
              <p:cNvSpPr/>
              <p:nvPr/>
            </p:nvSpPr>
            <p:spPr>
              <a:xfrm>
                <a:off x="0" y="0"/>
                <a:ext cx="66040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660400">
                    <a:moveTo>
                      <a:pt x="535940" y="59690"/>
                    </a:moveTo>
                    <a:cubicBezTo>
                      <a:pt x="571500" y="59690"/>
                      <a:pt x="600710" y="88900"/>
                      <a:pt x="600710" y="124460"/>
                    </a:cubicBezTo>
                    <a:lnTo>
                      <a:pt x="600710" y="535940"/>
                    </a:lnTo>
                    <a:cubicBezTo>
                      <a:pt x="600710" y="571500"/>
                      <a:pt x="571500" y="600710"/>
                      <a:pt x="53594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35940" y="59690"/>
                    </a:lnTo>
                    <a:moveTo>
                      <a:pt x="5359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535940" y="660400"/>
                    </a:lnTo>
                    <a:cubicBezTo>
                      <a:pt x="604520" y="660400"/>
                      <a:pt x="660400" y="604520"/>
                      <a:pt x="660400" y="535940"/>
                    </a:cubicBezTo>
                    <a:lnTo>
                      <a:pt x="660400" y="124460"/>
                    </a:lnTo>
                    <a:cubicBezTo>
                      <a:pt x="660400" y="55880"/>
                      <a:pt x="604520" y="0"/>
                      <a:pt x="53594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id="61" name="Group 61"/>
            <p:cNvGrpSpPr/>
            <p:nvPr/>
          </p:nvGrpSpPr>
          <p:grpSpPr>
            <a:xfrm>
              <a:off x="845304" y="8598897"/>
              <a:ext cx="169230" cy="169230"/>
              <a:chOff x="0" y="0"/>
              <a:chExt cx="660400" cy="66040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31750" y="31750"/>
                <a:ext cx="5969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596900">
                    <a:moveTo>
                      <a:pt x="50419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02920" y="0"/>
                    </a:lnTo>
                    <a:cubicBezTo>
                      <a:pt x="553720" y="0"/>
                      <a:pt x="595630" y="41910"/>
                      <a:pt x="595630" y="92710"/>
                    </a:cubicBezTo>
                    <a:lnTo>
                      <a:pt x="595630" y="502920"/>
                    </a:lnTo>
                    <a:cubicBezTo>
                      <a:pt x="596900" y="554990"/>
                      <a:pt x="554990" y="596900"/>
                      <a:pt x="504190" y="5969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3" name="Freeform 63"/>
              <p:cNvSpPr/>
              <p:nvPr/>
            </p:nvSpPr>
            <p:spPr>
              <a:xfrm>
                <a:off x="0" y="0"/>
                <a:ext cx="66040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660400">
                    <a:moveTo>
                      <a:pt x="535940" y="59690"/>
                    </a:moveTo>
                    <a:cubicBezTo>
                      <a:pt x="571500" y="59690"/>
                      <a:pt x="600710" y="88900"/>
                      <a:pt x="600710" y="124460"/>
                    </a:cubicBezTo>
                    <a:lnTo>
                      <a:pt x="600710" y="535940"/>
                    </a:lnTo>
                    <a:cubicBezTo>
                      <a:pt x="600710" y="571500"/>
                      <a:pt x="571500" y="600710"/>
                      <a:pt x="53594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35940" y="59690"/>
                    </a:lnTo>
                    <a:moveTo>
                      <a:pt x="5359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535940" y="660400"/>
                    </a:lnTo>
                    <a:cubicBezTo>
                      <a:pt x="604520" y="660400"/>
                      <a:pt x="660400" y="604520"/>
                      <a:pt x="660400" y="535940"/>
                    </a:cubicBezTo>
                    <a:lnTo>
                      <a:pt x="660400" y="124460"/>
                    </a:lnTo>
                    <a:cubicBezTo>
                      <a:pt x="660400" y="55880"/>
                      <a:pt x="604520" y="0"/>
                      <a:pt x="53594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id="64" name="Group 64"/>
            <p:cNvGrpSpPr/>
            <p:nvPr/>
          </p:nvGrpSpPr>
          <p:grpSpPr>
            <a:xfrm>
              <a:off x="845304" y="8957035"/>
              <a:ext cx="169230" cy="169230"/>
              <a:chOff x="0" y="0"/>
              <a:chExt cx="660400" cy="66040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31750" y="31750"/>
                <a:ext cx="5969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596900">
                    <a:moveTo>
                      <a:pt x="50419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02920" y="0"/>
                    </a:lnTo>
                    <a:cubicBezTo>
                      <a:pt x="553720" y="0"/>
                      <a:pt x="595630" y="41910"/>
                      <a:pt x="595630" y="92710"/>
                    </a:cubicBezTo>
                    <a:lnTo>
                      <a:pt x="595630" y="502920"/>
                    </a:lnTo>
                    <a:cubicBezTo>
                      <a:pt x="596900" y="554990"/>
                      <a:pt x="554990" y="596900"/>
                      <a:pt x="504190" y="5969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6" name="Freeform 66"/>
              <p:cNvSpPr/>
              <p:nvPr/>
            </p:nvSpPr>
            <p:spPr>
              <a:xfrm>
                <a:off x="0" y="0"/>
                <a:ext cx="66040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660400">
                    <a:moveTo>
                      <a:pt x="535940" y="59690"/>
                    </a:moveTo>
                    <a:cubicBezTo>
                      <a:pt x="571500" y="59690"/>
                      <a:pt x="600710" y="88900"/>
                      <a:pt x="600710" y="124460"/>
                    </a:cubicBezTo>
                    <a:lnTo>
                      <a:pt x="600710" y="535940"/>
                    </a:lnTo>
                    <a:cubicBezTo>
                      <a:pt x="600710" y="571500"/>
                      <a:pt x="571500" y="600710"/>
                      <a:pt x="53594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35940" y="59690"/>
                    </a:lnTo>
                    <a:moveTo>
                      <a:pt x="5359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535940" y="660400"/>
                    </a:lnTo>
                    <a:cubicBezTo>
                      <a:pt x="604520" y="660400"/>
                      <a:pt x="660400" y="604520"/>
                      <a:pt x="660400" y="535940"/>
                    </a:cubicBezTo>
                    <a:lnTo>
                      <a:pt x="660400" y="124460"/>
                    </a:lnTo>
                    <a:cubicBezTo>
                      <a:pt x="660400" y="55880"/>
                      <a:pt x="604520" y="0"/>
                      <a:pt x="53594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id="67" name="Group 67"/>
            <p:cNvGrpSpPr/>
            <p:nvPr/>
          </p:nvGrpSpPr>
          <p:grpSpPr>
            <a:xfrm>
              <a:off x="845304" y="9312704"/>
              <a:ext cx="169230" cy="169230"/>
              <a:chOff x="0" y="0"/>
              <a:chExt cx="660400" cy="660400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31750" y="31750"/>
                <a:ext cx="5969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596900">
                    <a:moveTo>
                      <a:pt x="50419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02920" y="0"/>
                    </a:lnTo>
                    <a:cubicBezTo>
                      <a:pt x="553720" y="0"/>
                      <a:pt x="595630" y="41910"/>
                      <a:pt x="595630" y="92710"/>
                    </a:cubicBezTo>
                    <a:lnTo>
                      <a:pt x="595630" y="502920"/>
                    </a:lnTo>
                    <a:cubicBezTo>
                      <a:pt x="596900" y="554990"/>
                      <a:pt x="554990" y="596900"/>
                      <a:pt x="504190" y="5969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9" name="Freeform 69"/>
              <p:cNvSpPr/>
              <p:nvPr/>
            </p:nvSpPr>
            <p:spPr>
              <a:xfrm>
                <a:off x="0" y="0"/>
                <a:ext cx="66040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660400">
                    <a:moveTo>
                      <a:pt x="535940" y="59690"/>
                    </a:moveTo>
                    <a:cubicBezTo>
                      <a:pt x="571500" y="59690"/>
                      <a:pt x="600710" y="88900"/>
                      <a:pt x="600710" y="124460"/>
                    </a:cubicBezTo>
                    <a:lnTo>
                      <a:pt x="600710" y="535940"/>
                    </a:lnTo>
                    <a:cubicBezTo>
                      <a:pt x="600710" y="571500"/>
                      <a:pt x="571500" y="600710"/>
                      <a:pt x="53594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35940" y="59690"/>
                    </a:lnTo>
                    <a:moveTo>
                      <a:pt x="5359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535940" y="660400"/>
                    </a:lnTo>
                    <a:cubicBezTo>
                      <a:pt x="604520" y="660400"/>
                      <a:pt x="660400" y="604520"/>
                      <a:pt x="660400" y="535940"/>
                    </a:cubicBezTo>
                    <a:lnTo>
                      <a:pt x="660400" y="124460"/>
                    </a:lnTo>
                    <a:cubicBezTo>
                      <a:pt x="660400" y="55880"/>
                      <a:pt x="604520" y="0"/>
                      <a:pt x="53594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sp>
          <p:nvSpPr>
            <p:cNvPr id="70" name="AutoShape 70"/>
            <p:cNvSpPr/>
            <p:nvPr/>
          </p:nvSpPr>
          <p:spPr>
            <a:xfrm>
              <a:off x="4293096" y="2457063"/>
              <a:ext cx="2421600" cy="0"/>
            </a:xfrm>
            <a:prstGeom prst="line">
              <a:avLst/>
            </a:prstGeom>
            <a:ln w="9525" cap="rnd">
              <a:solidFill>
                <a:srgbClr val="A6A6A6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71" name="AutoShape 71"/>
            <p:cNvSpPr/>
            <p:nvPr/>
          </p:nvSpPr>
          <p:spPr>
            <a:xfrm>
              <a:off x="4293096" y="2794949"/>
              <a:ext cx="2421600" cy="0"/>
            </a:xfrm>
            <a:prstGeom prst="line">
              <a:avLst/>
            </a:prstGeom>
            <a:ln w="9525" cap="rnd">
              <a:solidFill>
                <a:srgbClr val="A6A6A6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72" name="AutoShape 72"/>
            <p:cNvSpPr/>
            <p:nvPr/>
          </p:nvSpPr>
          <p:spPr>
            <a:xfrm>
              <a:off x="4293096" y="3153087"/>
              <a:ext cx="2421600" cy="0"/>
            </a:xfrm>
            <a:prstGeom prst="line">
              <a:avLst/>
            </a:prstGeom>
            <a:ln w="9525" cap="rnd">
              <a:solidFill>
                <a:srgbClr val="A6A6A6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73" name="AutoShape 73"/>
            <p:cNvSpPr/>
            <p:nvPr/>
          </p:nvSpPr>
          <p:spPr>
            <a:xfrm>
              <a:off x="4293096" y="3508755"/>
              <a:ext cx="2421600" cy="0"/>
            </a:xfrm>
            <a:prstGeom prst="line">
              <a:avLst/>
            </a:prstGeom>
            <a:ln w="9525" cap="rnd">
              <a:solidFill>
                <a:srgbClr val="A6A6A6"/>
              </a:solidFill>
              <a:prstDash val="sysDash"/>
              <a:headEnd type="none" w="sm" len="sm"/>
              <a:tailEnd type="none" w="sm" len="sm"/>
            </a:ln>
          </p:spPr>
        </p:sp>
        <p:grpSp>
          <p:nvGrpSpPr>
            <p:cNvPr id="74" name="Group 74"/>
            <p:cNvGrpSpPr/>
            <p:nvPr/>
          </p:nvGrpSpPr>
          <p:grpSpPr>
            <a:xfrm>
              <a:off x="4079714" y="2297359"/>
              <a:ext cx="169230" cy="169230"/>
              <a:chOff x="0" y="0"/>
              <a:chExt cx="660400" cy="660400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31750" y="31750"/>
                <a:ext cx="5969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596900">
                    <a:moveTo>
                      <a:pt x="50419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02920" y="0"/>
                    </a:lnTo>
                    <a:cubicBezTo>
                      <a:pt x="553720" y="0"/>
                      <a:pt x="595630" y="41910"/>
                      <a:pt x="595630" y="92710"/>
                    </a:cubicBezTo>
                    <a:lnTo>
                      <a:pt x="595630" y="502920"/>
                    </a:lnTo>
                    <a:cubicBezTo>
                      <a:pt x="596900" y="554990"/>
                      <a:pt x="554990" y="596900"/>
                      <a:pt x="504190" y="5969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6" name="Freeform 76"/>
              <p:cNvSpPr/>
              <p:nvPr/>
            </p:nvSpPr>
            <p:spPr>
              <a:xfrm>
                <a:off x="0" y="0"/>
                <a:ext cx="66040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660400">
                    <a:moveTo>
                      <a:pt x="535940" y="59690"/>
                    </a:moveTo>
                    <a:cubicBezTo>
                      <a:pt x="571500" y="59690"/>
                      <a:pt x="600710" y="88900"/>
                      <a:pt x="600710" y="124460"/>
                    </a:cubicBezTo>
                    <a:lnTo>
                      <a:pt x="600710" y="535940"/>
                    </a:lnTo>
                    <a:cubicBezTo>
                      <a:pt x="600710" y="571500"/>
                      <a:pt x="571500" y="600710"/>
                      <a:pt x="53594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35940" y="59690"/>
                    </a:lnTo>
                    <a:moveTo>
                      <a:pt x="5359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535940" y="660400"/>
                    </a:lnTo>
                    <a:cubicBezTo>
                      <a:pt x="604520" y="660400"/>
                      <a:pt x="660400" y="604520"/>
                      <a:pt x="660400" y="535940"/>
                    </a:cubicBezTo>
                    <a:lnTo>
                      <a:pt x="660400" y="124460"/>
                    </a:lnTo>
                    <a:cubicBezTo>
                      <a:pt x="660400" y="55880"/>
                      <a:pt x="604520" y="0"/>
                      <a:pt x="53594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id="77" name="Group 77"/>
            <p:cNvGrpSpPr/>
            <p:nvPr/>
          </p:nvGrpSpPr>
          <p:grpSpPr>
            <a:xfrm>
              <a:off x="4079714" y="2635244"/>
              <a:ext cx="169230" cy="169230"/>
              <a:chOff x="0" y="0"/>
              <a:chExt cx="660400" cy="660400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31750" y="31750"/>
                <a:ext cx="5969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596900">
                    <a:moveTo>
                      <a:pt x="50419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02920" y="0"/>
                    </a:lnTo>
                    <a:cubicBezTo>
                      <a:pt x="553720" y="0"/>
                      <a:pt x="595630" y="41910"/>
                      <a:pt x="595630" y="92710"/>
                    </a:cubicBezTo>
                    <a:lnTo>
                      <a:pt x="595630" y="502920"/>
                    </a:lnTo>
                    <a:cubicBezTo>
                      <a:pt x="596900" y="554990"/>
                      <a:pt x="554990" y="596900"/>
                      <a:pt x="504190" y="5969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9" name="Freeform 79"/>
              <p:cNvSpPr/>
              <p:nvPr/>
            </p:nvSpPr>
            <p:spPr>
              <a:xfrm>
                <a:off x="0" y="0"/>
                <a:ext cx="66040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660400">
                    <a:moveTo>
                      <a:pt x="535940" y="59690"/>
                    </a:moveTo>
                    <a:cubicBezTo>
                      <a:pt x="571500" y="59690"/>
                      <a:pt x="600710" y="88900"/>
                      <a:pt x="600710" y="124460"/>
                    </a:cubicBezTo>
                    <a:lnTo>
                      <a:pt x="600710" y="535940"/>
                    </a:lnTo>
                    <a:cubicBezTo>
                      <a:pt x="600710" y="571500"/>
                      <a:pt x="571500" y="600710"/>
                      <a:pt x="53594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35940" y="59690"/>
                    </a:lnTo>
                    <a:moveTo>
                      <a:pt x="5359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535940" y="660400"/>
                    </a:lnTo>
                    <a:cubicBezTo>
                      <a:pt x="604520" y="660400"/>
                      <a:pt x="660400" y="604520"/>
                      <a:pt x="660400" y="535940"/>
                    </a:cubicBezTo>
                    <a:lnTo>
                      <a:pt x="660400" y="124460"/>
                    </a:lnTo>
                    <a:cubicBezTo>
                      <a:pt x="660400" y="55880"/>
                      <a:pt x="604520" y="0"/>
                      <a:pt x="53594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id="80" name="Group 80"/>
            <p:cNvGrpSpPr/>
            <p:nvPr/>
          </p:nvGrpSpPr>
          <p:grpSpPr>
            <a:xfrm>
              <a:off x="4079714" y="2993382"/>
              <a:ext cx="169230" cy="169230"/>
              <a:chOff x="0" y="0"/>
              <a:chExt cx="660400" cy="660400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31750" y="31750"/>
                <a:ext cx="5969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596900">
                    <a:moveTo>
                      <a:pt x="50419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02920" y="0"/>
                    </a:lnTo>
                    <a:cubicBezTo>
                      <a:pt x="553720" y="0"/>
                      <a:pt x="595630" y="41910"/>
                      <a:pt x="595630" y="92710"/>
                    </a:cubicBezTo>
                    <a:lnTo>
                      <a:pt x="595630" y="502920"/>
                    </a:lnTo>
                    <a:cubicBezTo>
                      <a:pt x="596900" y="554990"/>
                      <a:pt x="554990" y="596900"/>
                      <a:pt x="504190" y="5969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2" name="Freeform 82"/>
              <p:cNvSpPr/>
              <p:nvPr/>
            </p:nvSpPr>
            <p:spPr>
              <a:xfrm>
                <a:off x="0" y="0"/>
                <a:ext cx="66040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660400">
                    <a:moveTo>
                      <a:pt x="535940" y="59690"/>
                    </a:moveTo>
                    <a:cubicBezTo>
                      <a:pt x="571500" y="59690"/>
                      <a:pt x="600710" y="88900"/>
                      <a:pt x="600710" y="124460"/>
                    </a:cubicBezTo>
                    <a:lnTo>
                      <a:pt x="600710" y="535940"/>
                    </a:lnTo>
                    <a:cubicBezTo>
                      <a:pt x="600710" y="571500"/>
                      <a:pt x="571500" y="600710"/>
                      <a:pt x="53594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35940" y="59690"/>
                    </a:lnTo>
                    <a:moveTo>
                      <a:pt x="5359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535940" y="660400"/>
                    </a:lnTo>
                    <a:cubicBezTo>
                      <a:pt x="604520" y="660400"/>
                      <a:pt x="660400" y="604520"/>
                      <a:pt x="660400" y="535940"/>
                    </a:cubicBezTo>
                    <a:lnTo>
                      <a:pt x="660400" y="124460"/>
                    </a:lnTo>
                    <a:cubicBezTo>
                      <a:pt x="660400" y="55880"/>
                      <a:pt x="604520" y="0"/>
                      <a:pt x="53594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id="83" name="Group 83"/>
            <p:cNvGrpSpPr/>
            <p:nvPr/>
          </p:nvGrpSpPr>
          <p:grpSpPr>
            <a:xfrm>
              <a:off x="4079714" y="3349051"/>
              <a:ext cx="169230" cy="169230"/>
              <a:chOff x="0" y="0"/>
              <a:chExt cx="660400" cy="66040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31750" y="31750"/>
                <a:ext cx="5969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596900">
                    <a:moveTo>
                      <a:pt x="50419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02920" y="0"/>
                    </a:lnTo>
                    <a:cubicBezTo>
                      <a:pt x="553720" y="0"/>
                      <a:pt x="595630" y="41910"/>
                      <a:pt x="595630" y="92710"/>
                    </a:cubicBezTo>
                    <a:lnTo>
                      <a:pt x="595630" y="502920"/>
                    </a:lnTo>
                    <a:cubicBezTo>
                      <a:pt x="596900" y="554990"/>
                      <a:pt x="554990" y="596900"/>
                      <a:pt x="504190" y="5969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5" name="Freeform 85"/>
              <p:cNvSpPr/>
              <p:nvPr/>
            </p:nvSpPr>
            <p:spPr>
              <a:xfrm>
                <a:off x="0" y="0"/>
                <a:ext cx="66040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660400">
                    <a:moveTo>
                      <a:pt x="535940" y="59690"/>
                    </a:moveTo>
                    <a:cubicBezTo>
                      <a:pt x="571500" y="59690"/>
                      <a:pt x="600710" y="88900"/>
                      <a:pt x="600710" y="124460"/>
                    </a:cubicBezTo>
                    <a:lnTo>
                      <a:pt x="600710" y="535940"/>
                    </a:lnTo>
                    <a:cubicBezTo>
                      <a:pt x="600710" y="571500"/>
                      <a:pt x="571500" y="600710"/>
                      <a:pt x="53594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35940" y="59690"/>
                    </a:lnTo>
                    <a:moveTo>
                      <a:pt x="5359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535940" y="660400"/>
                    </a:lnTo>
                    <a:cubicBezTo>
                      <a:pt x="604520" y="660400"/>
                      <a:pt x="660400" y="604520"/>
                      <a:pt x="660400" y="535940"/>
                    </a:cubicBezTo>
                    <a:lnTo>
                      <a:pt x="660400" y="124460"/>
                    </a:lnTo>
                    <a:cubicBezTo>
                      <a:pt x="660400" y="55880"/>
                      <a:pt x="604520" y="0"/>
                      <a:pt x="53594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sp>
          <p:nvSpPr>
            <p:cNvPr id="86" name="AutoShape 86"/>
            <p:cNvSpPr/>
            <p:nvPr/>
          </p:nvSpPr>
          <p:spPr>
            <a:xfrm>
              <a:off x="4293096" y="4445533"/>
              <a:ext cx="2421600" cy="0"/>
            </a:xfrm>
            <a:prstGeom prst="line">
              <a:avLst/>
            </a:prstGeom>
            <a:ln w="9525" cap="rnd">
              <a:solidFill>
                <a:srgbClr val="A6A6A6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87" name="AutoShape 87"/>
            <p:cNvSpPr/>
            <p:nvPr/>
          </p:nvSpPr>
          <p:spPr>
            <a:xfrm>
              <a:off x="4293096" y="4783418"/>
              <a:ext cx="2421600" cy="0"/>
            </a:xfrm>
            <a:prstGeom prst="line">
              <a:avLst/>
            </a:prstGeom>
            <a:ln w="9525" cap="rnd">
              <a:solidFill>
                <a:srgbClr val="A6A6A6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88" name="AutoShape 88"/>
            <p:cNvSpPr/>
            <p:nvPr/>
          </p:nvSpPr>
          <p:spPr>
            <a:xfrm>
              <a:off x="4293096" y="5141556"/>
              <a:ext cx="2421600" cy="0"/>
            </a:xfrm>
            <a:prstGeom prst="line">
              <a:avLst/>
            </a:prstGeom>
            <a:ln w="9525" cap="rnd">
              <a:solidFill>
                <a:srgbClr val="A6A6A6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89" name="AutoShape 89"/>
            <p:cNvSpPr/>
            <p:nvPr/>
          </p:nvSpPr>
          <p:spPr>
            <a:xfrm>
              <a:off x="4293096" y="5497225"/>
              <a:ext cx="2421600" cy="0"/>
            </a:xfrm>
            <a:prstGeom prst="line">
              <a:avLst/>
            </a:prstGeom>
            <a:ln w="9525" cap="rnd">
              <a:solidFill>
                <a:srgbClr val="A6A6A6"/>
              </a:solidFill>
              <a:prstDash val="sysDash"/>
              <a:headEnd type="none" w="sm" len="sm"/>
              <a:tailEnd type="none" w="sm" len="sm"/>
            </a:ln>
          </p:spPr>
        </p:sp>
        <p:grpSp>
          <p:nvGrpSpPr>
            <p:cNvPr id="90" name="Group 90"/>
            <p:cNvGrpSpPr/>
            <p:nvPr/>
          </p:nvGrpSpPr>
          <p:grpSpPr>
            <a:xfrm>
              <a:off x="4079714" y="4285828"/>
              <a:ext cx="169230" cy="169230"/>
              <a:chOff x="0" y="0"/>
              <a:chExt cx="660400" cy="660400"/>
            </a:xfrm>
          </p:grpSpPr>
          <p:sp>
            <p:nvSpPr>
              <p:cNvPr id="91" name="Freeform 91"/>
              <p:cNvSpPr/>
              <p:nvPr/>
            </p:nvSpPr>
            <p:spPr>
              <a:xfrm>
                <a:off x="31750" y="31750"/>
                <a:ext cx="5969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596900">
                    <a:moveTo>
                      <a:pt x="50419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02920" y="0"/>
                    </a:lnTo>
                    <a:cubicBezTo>
                      <a:pt x="553720" y="0"/>
                      <a:pt x="595630" y="41910"/>
                      <a:pt x="595630" y="92710"/>
                    </a:cubicBezTo>
                    <a:lnTo>
                      <a:pt x="595630" y="502920"/>
                    </a:lnTo>
                    <a:cubicBezTo>
                      <a:pt x="596900" y="554990"/>
                      <a:pt x="554990" y="596900"/>
                      <a:pt x="504190" y="5969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2" name="Freeform 92"/>
              <p:cNvSpPr/>
              <p:nvPr/>
            </p:nvSpPr>
            <p:spPr>
              <a:xfrm>
                <a:off x="0" y="0"/>
                <a:ext cx="66040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660400">
                    <a:moveTo>
                      <a:pt x="535940" y="59690"/>
                    </a:moveTo>
                    <a:cubicBezTo>
                      <a:pt x="571500" y="59690"/>
                      <a:pt x="600710" y="88900"/>
                      <a:pt x="600710" y="124460"/>
                    </a:cubicBezTo>
                    <a:lnTo>
                      <a:pt x="600710" y="535940"/>
                    </a:lnTo>
                    <a:cubicBezTo>
                      <a:pt x="600710" y="571500"/>
                      <a:pt x="571500" y="600710"/>
                      <a:pt x="53594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35940" y="59690"/>
                    </a:lnTo>
                    <a:moveTo>
                      <a:pt x="5359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535940" y="660400"/>
                    </a:lnTo>
                    <a:cubicBezTo>
                      <a:pt x="604520" y="660400"/>
                      <a:pt x="660400" y="604520"/>
                      <a:pt x="660400" y="535940"/>
                    </a:cubicBezTo>
                    <a:lnTo>
                      <a:pt x="660400" y="124460"/>
                    </a:lnTo>
                    <a:cubicBezTo>
                      <a:pt x="660400" y="55880"/>
                      <a:pt x="604520" y="0"/>
                      <a:pt x="53594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id="93" name="Group 93"/>
            <p:cNvGrpSpPr/>
            <p:nvPr/>
          </p:nvGrpSpPr>
          <p:grpSpPr>
            <a:xfrm>
              <a:off x="4079714" y="4623714"/>
              <a:ext cx="169230" cy="169230"/>
              <a:chOff x="0" y="0"/>
              <a:chExt cx="660400" cy="660400"/>
            </a:xfrm>
          </p:grpSpPr>
          <p:sp>
            <p:nvSpPr>
              <p:cNvPr id="94" name="Freeform 94"/>
              <p:cNvSpPr/>
              <p:nvPr/>
            </p:nvSpPr>
            <p:spPr>
              <a:xfrm>
                <a:off x="31750" y="31750"/>
                <a:ext cx="5969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596900">
                    <a:moveTo>
                      <a:pt x="50419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02920" y="0"/>
                    </a:lnTo>
                    <a:cubicBezTo>
                      <a:pt x="553720" y="0"/>
                      <a:pt x="595630" y="41910"/>
                      <a:pt x="595630" y="92710"/>
                    </a:cubicBezTo>
                    <a:lnTo>
                      <a:pt x="595630" y="502920"/>
                    </a:lnTo>
                    <a:cubicBezTo>
                      <a:pt x="596900" y="554990"/>
                      <a:pt x="554990" y="596900"/>
                      <a:pt x="504190" y="5969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5" name="Freeform 95"/>
              <p:cNvSpPr/>
              <p:nvPr/>
            </p:nvSpPr>
            <p:spPr>
              <a:xfrm>
                <a:off x="0" y="0"/>
                <a:ext cx="66040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660400">
                    <a:moveTo>
                      <a:pt x="535940" y="59690"/>
                    </a:moveTo>
                    <a:cubicBezTo>
                      <a:pt x="571500" y="59690"/>
                      <a:pt x="600710" y="88900"/>
                      <a:pt x="600710" y="124460"/>
                    </a:cubicBezTo>
                    <a:lnTo>
                      <a:pt x="600710" y="535940"/>
                    </a:lnTo>
                    <a:cubicBezTo>
                      <a:pt x="600710" y="571500"/>
                      <a:pt x="571500" y="600710"/>
                      <a:pt x="53594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35940" y="59690"/>
                    </a:lnTo>
                    <a:moveTo>
                      <a:pt x="5359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535940" y="660400"/>
                    </a:lnTo>
                    <a:cubicBezTo>
                      <a:pt x="604520" y="660400"/>
                      <a:pt x="660400" y="604520"/>
                      <a:pt x="660400" y="535940"/>
                    </a:cubicBezTo>
                    <a:lnTo>
                      <a:pt x="660400" y="124460"/>
                    </a:lnTo>
                    <a:cubicBezTo>
                      <a:pt x="660400" y="55880"/>
                      <a:pt x="604520" y="0"/>
                      <a:pt x="53594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id="96" name="Group 96"/>
            <p:cNvGrpSpPr/>
            <p:nvPr/>
          </p:nvGrpSpPr>
          <p:grpSpPr>
            <a:xfrm>
              <a:off x="4079714" y="4981852"/>
              <a:ext cx="169230" cy="169230"/>
              <a:chOff x="0" y="0"/>
              <a:chExt cx="660400" cy="660400"/>
            </a:xfrm>
          </p:grpSpPr>
          <p:sp>
            <p:nvSpPr>
              <p:cNvPr id="97" name="Freeform 97"/>
              <p:cNvSpPr/>
              <p:nvPr/>
            </p:nvSpPr>
            <p:spPr>
              <a:xfrm>
                <a:off x="31750" y="31750"/>
                <a:ext cx="5969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596900">
                    <a:moveTo>
                      <a:pt x="50419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02920" y="0"/>
                    </a:lnTo>
                    <a:cubicBezTo>
                      <a:pt x="553720" y="0"/>
                      <a:pt x="595630" y="41910"/>
                      <a:pt x="595630" y="92710"/>
                    </a:cubicBezTo>
                    <a:lnTo>
                      <a:pt x="595630" y="502920"/>
                    </a:lnTo>
                    <a:cubicBezTo>
                      <a:pt x="596900" y="554990"/>
                      <a:pt x="554990" y="596900"/>
                      <a:pt x="504190" y="5969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8" name="Freeform 98"/>
              <p:cNvSpPr/>
              <p:nvPr/>
            </p:nvSpPr>
            <p:spPr>
              <a:xfrm>
                <a:off x="0" y="0"/>
                <a:ext cx="66040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660400">
                    <a:moveTo>
                      <a:pt x="535940" y="59690"/>
                    </a:moveTo>
                    <a:cubicBezTo>
                      <a:pt x="571500" y="59690"/>
                      <a:pt x="600710" y="88900"/>
                      <a:pt x="600710" y="124460"/>
                    </a:cubicBezTo>
                    <a:lnTo>
                      <a:pt x="600710" y="535940"/>
                    </a:lnTo>
                    <a:cubicBezTo>
                      <a:pt x="600710" y="571500"/>
                      <a:pt x="571500" y="600710"/>
                      <a:pt x="53594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35940" y="59690"/>
                    </a:lnTo>
                    <a:moveTo>
                      <a:pt x="5359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535940" y="660400"/>
                    </a:lnTo>
                    <a:cubicBezTo>
                      <a:pt x="604520" y="660400"/>
                      <a:pt x="660400" y="604520"/>
                      <a:pt x="660400" y="535940"/>
                    </a:cubicBezTo>
                    <a:lnTo>
                      <a:pt x="660400" y="124460"/>
                    </a:lnTo>
                    <a:cubicBezTo>
                      <a:pt x="660400" y="55880"/>
                      <a:pt x="604520" y="0"/>
                      <a:pt x="53594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id="99" name="Group 99"/>
            <p:cNvGrpSpPr/>
            <p:nvPr/>
          </p:nvGrpSpPr>
          <p:grpSpPr>
            <a:xfrm>
              <a:off x="4079714" y="5337521"/>
              <a:ext cx="169230" cy="169230"/>
              <a:chOff x="0" y="0"/>
              <a:chExt cx="660400" cy="660400"/>
            </a:xfrm>
          </p:grpSpPr>
          <p:sp>
            <p:nvSpPr>
              <p:cNvPr id="100" name="Freeform 100"/>
              <p:cNvSpPr/>
              <p:nvPr/>
            </p:nvSpPr>
            <p:spPr>
              <a:xfrm>
                <a:off x="31750" y="31750"/>
                <a:ext cx="5969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596900">
                    <a:moveTo>
                      <a:pt x="50419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02920" y="0"/>
                    </a:lnTo>
                    <a:cubicBezTo>
                      <a:pt x="553720" y="0"/>
                      <a:pt x="595630" y="41910"/>
                      <a:pt x="595630" y="92710"/>
                    </a:cubicBezTo>
                    <a:lnTo>
                      <a:pt x="595630" y="502920"/>
                    </a:lnTo>
                    <a:cubicBezTo>
                      <a:pt x="596900" y="554990"/>
                      <a:pt x="554990" y="596900"/>
                      <a:pt x="504190" y="5969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1" name="Freeform 101"/>
              <p:cNvSpPr/>
              <p:nvPr/>
            </p:nvSpPr>
            <p:spPr>
              <a:xfrm>
                <a:off x="0" y="0"/>
                <a:ext cx="66040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660400">
                    <a:moveTo>
                      <a:pt x="535940" y="59690"/>
                    </a:moveTo>
                    <a:cubicBezTo>
                      <a:pt x="571500" y="59690"/>
                      <a:pt x="600710" y="88900"/>
                      <a:pt x="600710" y="124460"/>
                    </a:cubicBezTo>
                    <a:lnTo>
                      <a:pt x="600710" y="535940"/>
                    </a:lnTo>
                    <a:cubicBezTo>
                      <a:pt x="600710" y="571500"/>
                      <a:pt x="571500" y="600710"/>
                      <a:pt x="53594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35940" y="59690"/>
                    </a:lnTo>
                    <a:moveTo>
                      <a:pt x="5359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535940" y="660400"/>
                    </a:lnTo>
                    <a:cubicBezTo>
                      <a:pt x="604520" y="660400"/>
                      <a:pt x="660400" y="604520"/>
                      <a:pt x="660400" y="535940"/>
                    </a:cubicBezTo>
                    <a:lnTo>
                      <a:pt x="660400" y="124460"/>
                    </a:lnTo>
                    <a:cubicBezTo>
                      <a:pt x="660400" y="55880"/>
                      <a:pt x="604520" y="0"/>
                      <a:pt x="53594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sp>
          <p:nvSpPr>
            <p:cNvPr id="102" name="AutoShape 102"/>
            <p:cNvSpPr/>
            <p:nvPr/>
          </p:nvSpPr>
          <p:spPr>
            <a:xfrm>
              <a:off x="4293096" y="6434003"/>
              <a:ext cx="2421600" cy="0"/>
            </a:xfrm>
            <a:prstGeom prst="line">
              <a:avLst/>
            </a:prstGeom>
            <a:ln w="9525" cap="rnd">
              <a:solidFill>
                <a:srgbClr val="A6A6A6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103" name="AutoShape 103"/>
            <p:cNvSpPr/>
            <p:nvPr/>
          </p:nvSpPr>
          <p:spPr>
            <a:xfrm>
              <a:off x="4293096" y="6771888"/>
              <a:ext cx="2421600" cy="0"/>
            </a:xfrm>
            <a:prstGeom prst="line">
              <a:avLst/>
            </a:prstGeom>
            <a:ln w="9525" cap="rnd">
              <a:solidFill>
                <a:srgbClr val="A6A6A6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104" name="AutoShape 104"/>
            <p:cNvSpPr/>
            <p:nvPr/>
          </p:nvSpPr>
          <p:spPr>
            <a:xfrm>
              <a:off x="4293096" y="7130026"/>
              <a:ext cx="2421600" cy="0"/>
            </a:xfrm>
            <a:prstGeom prst="line">
              <a:avLst/>
            </a:prstGeom>
            <a:ln w="9525" cap="rnd">
              <a:solidFill>
                <a:srgbClr val="A6A6A6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105" name="AutoShape 105"/>
            <p:cNvSpPr/>
            <p:nvPr/>
          </p:nvSpPr>
          <p:spPr>
            <a:xfrm>
              <a:off x="4293096" y="7485695"/>
              <a:ext cx="2421600" cy="0"/>
            </a:xfrm>
            <a:prstGeom prst="line">
              <a:avLst/>
            </a:prstGeom>
            <a:ln w="9525" cap="rnd">
              <a:solidFill>
                <a:srgbClr val="A6A6A6"/>
              </a:solidFill>
              <a:prstDash val="sysDash"/>
              <a:headEnd type="none" w="sm" len="sm"/>
              <a:tailEnd type="none" w="sm" len="sm"/>
            </a:ln>
          </p:spPr>
        </p:sp>
        <p:grpSp>
          <p:nvGrpSpPr>
            <p:cNvPr id="106" name="Group 106"/>
            <p:cNvGrpSpPr/>
            <p:nvPr/>
          </p:nvGrpSpPr>
          <p:grpSpPr>
            <a:xfrm>
              <a:off x="4079714" y="6274298"/>
              <a:ext cx="169230" cy="169230"/>
              <a:chOff x="0" y="0"/>
              <a:chExt cx="660400" cy="660400"/>
            </a:xfrm>
          </p:grpSpPr>
          <p:sp>
            <p:nvSpPr>
              <p:cNvPr id="107" name="Freeform 107"/>
              <p:cNvSpPr/>
              <p:nvPr/>
            </p:nvSpPr>
            <p:spPr>
              <a:xfrm>
                <a:off x="31750" y="31750"/>
                <a:ext cx="5969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596900">
                    <a:moveTo>
                      <a:pt x="50419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02920" y="0"/>
                    </a:lnTo>
                    <a:cubicBezTo>
                      <a:pt x="553720" y="0"/>
                      <a:pt x="595630" y="41910"/>
                      <a:pt x="595630" y="92710"/>
                    </a:cubicBezTo>
                    <a:lnTo>
                      <a:pt x="595630" y="502920"/>
                    </a:lnTo>
                    <a:cubicBezTo>
                      <a:pt x="596900" y="554990"/>
                      <a:pt x="554990" y="596900"/>
                      <a:pt x="504190" y="5969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8" name="Freeform 108"/>
              <p:cNvSpPr/>
              <p:nvPr/>
            </p:nvSpPr>
            <p:spPr>
              <a:xfrm>
                <a:off x="0" y="0"/>
                <a:ext cx="66040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660400">
                    <a:moveTo>
                      <a:pt x="535940" y="59690"/>
                    </a:moveTo>
                    <a:cubicBezTo>
                      <a:pt x="571500" y="59690"/>
                      <a:pt x="600710" y="88900"/>
                      <a:pt x="600710" y="124460"/>
                    </a:cubicBezTo>
                    <a:lnTo>
                      <a:pt x="600710" y="535940"/>
                    </a:lnTo>
                    <a:cubicBezTo>
                      <a:pt x="600710" y="571500"/>
                      <a:pt x="571500" y="600710"/>
                      <a:pt x="53594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35940" y="59690"/>
                    </a:lnTo>
                    <a:moveTo>
                      <a:pt x="5359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535940" y="660400"/>
                    </a:lnTo>
                    <a:cubicBezTo>
                      <a:pt x="604520" y="660400"/>
                      <a:pt x="660400" y="604520"/>
                      <a:pt x="660400" y="535940"/>
                    </a:cubicBezTo>
                    <a:lnTo>
                      <a:pt x="660400" y="124460"/>
                    </a:lnTo>
                    <a:cubicBezTo>
                      <a:pt x="660400" y="55880"/>
                      <a:pt x="604520" y="0"/>
                      <a:pt x="53594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id="109" name="Group 109"/>
            <p:cNvGrpSpPr/>
            <p:nvPr/>
          </p:nvGrpSpPr>
          <p:grpSpPr>
            <a:xfrm>
              <a:off x="4079714" y="6612183"/>
              <a:ext cx="169230" cy="169230"/>
              <a:chOff x="0" y="0"/>
              <a:chExt cx="660400" cy="660400"/>
            </a:xfrm>
          </p:grpSpPr>
          <p:sp>
            <p:nvSpPr>
              <p:cNvPr id="110" name="Freeform 110"/>
              <p:cNvSpPr/>
              <p:nvPr/>
            </p:nvSpPr>
            <p:spPr>
              <a:xfrm>
                <a:off x="31750" y="31750"/>
                <a:ext cx="5969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596900">
                    <a:moveTo>
                      <a:pt x="50419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02920" y="0"/>
                    </a:lnTo>
                    <a:cubicBezTo>
                      <a:pt x="553720" y="0"/>
                      <a:pt x="595630" y="41910"/>
                      <a:pt x="595630" y="92710"/>
                    </a:cubicBezTo>
                    <a:lnTo>
                      <a:pt x="595630" y="502920"/>
                    </a:lnTo>
                    <a:cubicBezTo>
                      <a:pt x="596900" y="554990"/>
                      <a:pt x="554990" y="596900"/>
                      <a:pt x="504190" y="5969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1" name="Freeform 111"/>
              <p:cNvSpPr/>
              <p:nvPr/>
            </p:nvSpPr>
            <p:spPr>
              <a:xfrm>
                <a:off x="0" y="0"/>
                <a:ext cx="66040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660400">
                    <a:moveTo>
                      <a:pt x="535940" y="59690"/>
                    </a:moveTo>
                    <a:cubicBezTo>
                      <a:pt x="571500" y="59690"/>
                      <a:pt x="600710" y="88900"/>
                      <a:pt x="600710" y="124460"/>
                    </a:cubicBezTo>
                    <a:lnTo>
                      <a:pt x="600710" y="535940"/>
                    </a:lnTo>
                    <a:cubicBezTo>
                      <a:pt x="600710" y="571500"/>
                      <a:pt x="571500" y="600710"/>
                      <a:pt x="53594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35940" y="59690"/>
                    </a:lnTo>
                    <a:moveTo>
                      <a:pt x="5359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535940" y="660400"/>
                    </a:lnTo>
                    <a:cubicBezTo>
                      <a:pt x="604520" y="660400"/>
                      <a:pt x="660400" y="604520"/>
                      <a:pt x="660400" y="535940"/>
                    </a:cubicBezTo>
                    <a:lnTo>
                      <a:pt x="660400" y="124460"/>
                    </a:lnTo>
                    <a:cubicBezTo>
                      <a:pt x="660400" y="55880"/>
                      <a:pt x="604520" y="0"/>
                      <a:pt x="53594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id="112" name="Group 112"/>
            <p:cNvGrpSpPr/>
            <p:nvPr/>
          </p:nvGrpSpPr>
          <p:grpSpPr>
            <a:xfrm>
              <a:off x="4079714" y="6970321"/>
              <a:ext cx="169230" cy="169230"/>
              <a:chOff x="0" y="0"/>
              <a:chExt cx="660400" cy="660400"/>
            </a:xfrm>
          </p:grpSpPr>
          <p:sp>
            <p:nvSpPr>
              <p:cNvPr id="113" name="Freeform 113"/>
              <p:cNvSpPr/>
              <p:nvPr/>
            </p:nvSpPr>
            <p:spPr>
              <a:xfrm>
                <a:off x="31750" y="31750"/>
                <a:ext cx="5969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596900">
                    <a:moveTo>
                      <a:pt x="50419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02920" y="0"/>
                    </a:lnTo>
                    <a:cubicBezTo>
                      <a:pt x="553720" y="0"/>
                      <a:pt x="595630" y="41910"/>
                      <a:pt x="595630" y="92710"/>
                    </a:cubicBezTo>
                    <a:lnTo>
                      <a:pt x="595630" y="502920"/>
                    </a:lnTo>
                    <a:cubicBezTo>
                      <a:pt x="596900" y="554990"/>
                      <a:pt x="554990" y="596900"/>
                      <a:pt x="504190" y="5969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4" name="Freeform 114"/>
              <p:cNvSpPr/>
              <p:nvPr/>
            </p:nvSpPr>
            <p:spPr>
              <a:xfrm>
                <a:off x="0" y="0"/>
                <a:ext cx="66040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660400">
                    <a:moveTo>
                      <a:pt x="535940" y="59690"/>
                    </a:moveTo>
                    <a:cubicBezTo>
                      <a:pt x="571500" y="59690"/>
                      <a:pt x="600710" y="88900"/>
                      <a:pt x="600710" y="124460"/>
                    </a:cubicBezTo>
                    <a:lnTo>
                      <a:pt x="600710" y="535940"/>
                    </a:lnTo>
                    <a:cubicBezTo>
                      <a:pt x="600710" y="571500"/>
                      <a:pt x="571500" y="600710"/>
                      <a:pt x="53594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35940" y="59690"/>
                    </a:lnTo>
                    <a:moveTo>
                      <a:pt x="5359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535940" y="660400"/>
                    </a:lnTo>
                    <a:cubicBezTo>
                      <a:pt x="604520" y="660400"/>
                      <a:pt x="660400" y="604520"/>
                      <a:pt x="660400" y="535940"/>
                    </a:cubicBezTo>
                    <a:lnTo>
                      <a:pt x="660400" y="124460"/>
                    </a:lnTo>
                    <a:cubicBezTo>
                      <a:pt x="660400" y="55880"/>
                      <a:pt x="604520" y="0"/>
                      <a:pt x="53594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id="115" name="Group 115"/>
            <p:cNvGrpSpPr/>
            <p:nvPr/>
          </p:nvGrpSpPr>
          <p:grpSpPr>
            <a:xfrm>
              <a:off x="4079714" y="7325990"/>
              <a:ext cx="169230" cy="169230"/>
              <a:chOff x="0" y="0"/>
              <a:chExt cx="660400" cy="660400"/>
            </a:xfrm>
          </p:grpSpPr>
          <p:sp>
            <p:nvSpPr>
              <p:cNvPr id="116" name="Freeform 116"/>
              <p:cNvSpPr/>
              <p:nvPr/>
            </p:nvSpPr>
            <p:spPr>
              <a:xfrm>
                <a:off x="31750" y="31750"/>
                <a:ext cx="5969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596900">
                    <a:moveTo>
                      <a:pt x="504190" y="596900"/>
                    </a:moveTo>
                    <a:lnTo>
                      <a:pt x="92710" y="596900"/>
                    </a:lnTo>
                    <a:cubicBezTo>
                      <a:pt x="41910" y="596900"/>
                      <a:pt x="0" y="554990"/>
                      <a:pt x="0" y="5041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02920" y="0"/>
                    </a:lnTo>
                    <a:cubicBezTo>
                      <a:pt x="553720" y="0"/>
                      <a:pt x="595630" y="41910"/>
                      <a:pt x="595630" y="92710"/>
                    </a:cubicBezTo>
                    <a:lnTo>
                      <a:pt x="595630" y="502920"/>
                    </a:lnTo>
                    <a:cubicBezTo>
                      <a:pt x="596900" y="554990"/>
                      <a:pt x="554990" y="596900"/>
                      <a:pt x="504190" y="5969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7" name="Freeform 117"/>
              <p:cNvSpPr/>
              <p:nvPr/>
            </p:nvSpPr>
            <p:spPr>
              <a:xfrm>
                <a:off x="0" y="0"/>
                <a:ext cx="66040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660400">
                    <a:moveTo>
                      <a:pt x="535940" y="59690"/>
                    </a:moveTo>
                    <a:cubicBezTo>
                      <a:pt x="571500" y="59690"/>
                      <a:pt x="600710" y="88900"/>
                      <a:pt x="600710" y="124460"/>
                    </a:cubicBezTo>
                    <a:lnTo>
                      <a:pt x="600710" y="535940"/>
                    </a:lnTo>
                    <a:cubicBezTo>
                      <a:pt x="600710" y="571500"/>
                      <a:pt x="571500" y="600710"/>
                      <a:pt x="535940" y="600710"/>
                    </a:cubicBezTo>
                    <a:lnTo>
                      <a:pt x="124460" y="600710"/>
                    </a:lnTo>
                    <a:cubicBezTo>
                      <a:pt x="88900" y="600710"/>
                      <a:pt x="59690" y="571500"/>
                      <a:pt x="59690" y="5359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35940" y="59690"/>
                    </a:lnTo>
                    <a:moveTo>
                      <a:pt x="5359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5940"/>
                    </a:lnTo>
                    <a:cubicBezTo>
                      <a:pt x="0" y="604520"/>
                      <a:pt x="55880" y="660400"/>
                      <a:pt x="124460" y="660400"/>
                    </a:cubicBezTo>
                    <a:lnTo>
                      <a:pt x="535940" y="660400"/>
                    </a:lnTo>
                    <a:cubicBezTo>
                      <a:pt x="604520" y="660400"/>
                      <a:pt x="660400" y="604520"/>
                      <a:pt x="660400" y="535940"/>
                    </a:cubicBezTo>
                    <a:lnTo>
                      <a:pt x="660400" y="124460"/>
                    </a:lnTo>
                    <a:cubicBezTo>
                      <a:pt x="660400" y="55880"/>
                      <a:pt x="604520" y="0"/>
                      <a:pt x="53594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pic>
          <p:nvPicPr>
            <p:cNvPr id="118" name="Picture 1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503896" y="7485695"/>
              <a:ext cx="1406795" cy="2799592"/>
            </a:xfrm>
            <a:prstGeom prst="rect">
              <a:avLst/>
            </a:prstGeom>
          </p:spPr>
        </p:pic>
        <p:sp>
          <p:nvSpPr>
            <p:cNvPr id="119" name="TextBox 119"/>
            <p:cNvSpPr txBox="1"/>
            <p:nvPr/>
          </p:nvSpPr>
          <p:spPr>
            <a:xfrm>
              <a:off x="845304" y="1841223"/>
              <a:ext cx="2634982" cy="2596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  <a:spcBef>
                  <a:spcPct val="0"/>
                </a:spcBef>
              </a:pPr>
              <a:r>
                <a:rPr lang="en-US" sz="1500" spc="106">
                  <a:solidFill>
                    <a:srgbClr val="000000"/>
                  </a:solidFill>
                  <a:latin typeface="Dream Avenue" panose="02000503000000020004" pitchFamily="2" charset="0"/>
                </a:rPr>
                <a:t>Monday</a:t>
              </a:r>
            </a:p>
          </p:txBody>
        </p:sp>
        <p:sp>
          <p:nvSpPr>
            <p:cNvPr id="120" name="TextBox 120"/>
            <p:cNvSpPr txBox="1"/>
            <p:nvPr/>
          </p:nvSpPr>
          <p:spPr>
            <a:xfrm>
              <a:off x="845304" y="3829692"/>
              <a:ext cx="2634982" cy="2596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  <a:spcBef>
                  <a:spcPct val="0"/>
                </a:spcBef>
              </a:pPr>
              <a:r>
                <a:rPr lang="en-US" sz="1500" spc="106">
                  <a:solidFill>
                    <a:srgbClr val="000000"/>
                  </a:solidFill>
                  <a:latin typeface="Dream Avenue" panose="02000503000000020004" pitchFamily="2" charset="0"/>
                </a:rPr>
                <a:t>Wednesday</a:t>
              </a:r>
            </a:p>
          </p:txBody>
        </p:sp>
        <p:sp>
          <p:nvSpPr>
            <p:cNvPr id="121" name="TextBox 121"/>
            <p:cNvSpPr txBox="1"/>
            <p:nvPr/>
          </p:nvSpPr>
          <p:spPr>
            <a:xfrm>
              <a:off x="845304" y="5818162"/>
              <a:ext cx="2634982" cy="2596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  <a:spcBef>
                  <a:spcPct val="0"/>
                </a:spcBef>
              </a:pPr>
              <a:r>
                <a:rPr lang="en-US" sz="1500" spc="106">
                  <a:solidFill>
                    <a:srgbClr val="000000"/>
                  </a:solidFill>
                  <a:latin typeface="Dream Avenue" panose="02000503000000020004" pitchFamily="2" charset="0"/>
                </a:rPr>
                <a:t>Friday</a:t>
              </a:r>
            </a:p>
          </p:txBody>
        </p:sp>
        <p:sp>
          <p:nvSpPr>
            <p:cNvPr id="122" name="TextBox 122"/>
            <p:cNvSpPr txBox="1"/>
            <p:nvPr/>
          </p:nvSpPr>
          <p:spPr>
            <a:xfrm>
              <a:off x="845304" y="7804876"/>
              <a:ext cx="2634982" cy="2596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  <a:spcBef>
                  <a:spcPct val="0"/>
                </a:spcBef>
              </a:pPr>
              <a:r>
                <a:rPr lang="en-US" sz="1500" spc="106">
                  <a:solidFill>
                    <a:srgbClr val="000000"/>
                  </a:solidFill>
                  <a:latin typeface="Dream Avenue" panose="02000503000000020004" pitchFamily="2" charset="0"/>
                </a:rPr>
                <a:t>Sunday</a:t>
              </a:r>
            </a:p>
          </p:txBody>
        </p:sp>
        <p:sp>
          <p:nvSpPr>
            <p:cNvPr id="123" name="TextBox 123"/>
            <p:cNvSpPr txBox="1"/>
            <p:nvPr/>
          </p:nvSpPr>
          <p:spPr>
            <a:xfrm>
              <a:off x="4079714" y="1841223"/>
              <a:ext cx="2634982" cy="2596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  <a:spcBef>
                  <a:spcPct val="0"/>
                </a:spcBef>
              </a:pPr>
              <a:r>
                <a:rPr lang="en-US" sz="1500" spc="106">
                  <a:solidFill>
                    <a:srgbClr val="000000"/>
                  </a:solidFill>
                  <a:latin typeface="Dream Avenue" panose="02000503000000020004" pitchFamily="2" charset="0"/>
                </a:rPr>
                <a:t>Tuesday</a:t>
              </a:r>
            </a:p>
          </p:txBody>
        </p:sp>
        <p:sp>
          <p:nvSpPr>
            <p:cNvPr id="124" name="TextBox 124"/>
            <p:cNvSpPr txBox="1"/>
            <p:nvPr/>
          </p:nvSpPr>
          <p:spPr>
            <a:xfrm>
              <a:off x="4079714" y="3829692"/>
              <a:ext cx="2634982" cy="2596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  <a:spcBef>
                  <a:spcPct val="0"/>
                </a:spcBef>
              </a:pPr>
              <a:r>
                <a:rPr lang="en-US" sz="1500" spc="106">
                  <a:solidFill>
                    <a:srgbClr val="000000"/>
                  </a:solidFill>
                  <a:latin typeface="Dream Avenue" panose="02000503000000020004" pitchFamily="2" charset="0"/>
                </a:rPr>
                <a:t>Thursday</a:t>
              </a:r>
            </a:p>
          </p:txBody>
        </p:sp>
        <p:sp>
          <p:nvSpPr>
            <p:cNvPr id="125" name="TextBox 125"/>
            <p:cNvSpPr txBox="1"/>
            <p:nvPr/>
          </p:nvSpPr>
          <p:spPr>
            <a:xfrm>
              <a:off x="4079714" y="5818162"/>
              <a:ext cx="2634982" cy="2596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  <a:spcBef>
                  <a:spcPct val="0"/>
                </a:spcBef>
              </a:pPr>
              <a:r>
                <a:rPr lang="en-US" sz="1500" spc="106">
                  <a:solidFill>
                    <a:srgbClr val="000000"/>
                  </a:solidFill>
                  <a:latin typeface="Dream Avenue" panose="02000503000000020004" pitchFamily="2" charset="0"/>
                </a:rPr>
                <a:t>Saturday</a:t>
              </a:r>
            </a:p>
          </p:txBody>
        </p:sp>
        <p:sp>
          <p:nvSpPr>
            <p:cNvPr id="126" name="TextBox 126"/>
            <p:cNvSpPr txBox="1"/>
            <p:nvPr/>
          </p:nvSpPr>
          <p:spPr>
            <a:xfrm>
              <a:off x="360678" y="516169"/>
              <a:ext cx="4511666" cy="63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80"/>
                </a:lnSpc>
                <a:spcBef>
                  <a:spcPct val="0"/>
                </a:spcBef>
              </a:pPr>
              <a:r>
                <a:rPr lang="en-US" sz="3700" spc="185">
                  <a:solidFill>
                    <a:srgbClr val="000000"/>
                  </a:solidFill>
                  <a:latin typeface="Dream Avenue" panose="02000503000000020004" pitchFamily="2" charset="0"/>
                </a:rPr>
                <a:t>Weekly Checklist</a:t>
              </a:r>
            </a:p>
          </p:txBody>
        </p:sp>
        <p:sp>
          <p:nvSpPr>
            <p:cNvPr id="127" name="TextBox 127"/>
            <p:cNvSpPr txBox="1"/>
            <p:nvPr/>
          </p:nvSpPr>
          <p:spPr>
            <a:xfrm>
              <a:off x="4744587" y="720321"/>
              <a:ext cx="2376099" cy="283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Dream Avenue" panose="02000503000000020004" pitchFamily="2" charset="0"/>
                </a:rPr>
                <a:t>Month / Week 1</a:t>
              </a:r>
            </a:p>
          </p:txBody>
        </p:sp>
        <p:pic>
          <p:nvPicPr>
            <p:cNvPr id="128" name="Picture 12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845304" y="10221459"/>
              <a:ext cx="786428" cy="1647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Dream Avenue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Do List Template 1</dc:title>
  <cp:lastModifiedBy>Hương Tecpen</cp:lastModifiedBy>
  <cp:revision>1</cp:revision>
  <dcterms:created xsi:type="dcterms:W3CDTF">2006-08-16T00:00:00Z</dcterms:created>
  <dcterms:modified xsi:type="dcterms:W3CDTF">2022-01-27T09:58:14Z</dcterms:modified>
  <dc:identifier>DAE2gg_AWE8</dc:identifier>
</cp:coreProperties>
</file>