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 Avenue" panose="02000503000000020004" pitchFamily="2" charset="0"/>
      <p:regular r:id="rId7"/>
    </p:embeddedFont>
    <p:embeddedFont>
      <p:font typeface="Moontime" panose="00000500000000000000" pitchFamily="2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3019E0-CD3C-4E12-A0FB-4FA175CE5000}" v="2" dt="2022-02-03T08:34:25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19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microsoft.com/office/2016/11/relationships/changesInfo" Target="changesInfos/changesInfo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D83019E0-CD3C-4E12-A0FB-4FA175CE5000}"/>
    <pc:docChg chg="delSld modSld">
      <pc:chgData name="Hương Tecpen" userId="c5ce32652c29dffd" providerId="LiveId" clId="{D83019E0-CD3C-4E12-A0FB-4FA175CE5000}" dt="2022-02-03T08:34:08.857" v="2" actId="164"/>
      <pc:docMkLst>
        <pc:docMk/>
      </pc:docMkLst>
      <pc:sldChg chg="del">
        <pc:chgData name="Hương Tecpen" userId="c5ce32652c29dffd" providerId="LiveId" clId="{D83019E0-CD3C-4E12-A0FB-4FA175CE5000}" dt="2022-02-03T08:33:36.251" v="0" actId="47"/>
        <pc:sldMkLst>
          <pc:docMk/>
          <pc:sldMk cId="0" sldId="260"/>
        </pc:sldMkLst>
      </pc:sldChg>
      <pc:sldChg chg="del">
        <pc:chgData name="Hương Tecpen" userId="c5ce32652c29dffd" providerId="LiveId" clId="{D83019E0-CD3C-4E12-A0FB-4FA175CE5000}" dt="2022-02-03T08:33:36.688" v="1" actId="47"/>
        <pc:sldMkLst>
          <pc:docMk/>
          <pc:sldMk cId="0" sldId="264"/>
        </pc:sldMkLst>
      </pc:sldChg>
      <pc:sldChg chg="addSp modSp">
        <pc:chgData name="Hương Tecpen" userId="c5ce32652c29dffd" providerId="LiveId" clId="{D83019E0-CD3C-4E12-A0FB-4FA175CE5000}" dt="2022-02-03T08:34:08.857" v="2" actId="164"/>
        <pc:sldMkLst>
          <pc:docMk/>
          <pc:sldMk cId="0" sldId="277"/>
        </pc:sldMkLst>
        <pc:spChg chg="mod">
          <ac:chgData name="Hương Tecpen" userId="c5ce32652c29dffd" providerId="LiveId" clId="{D83019E0-CD3C-4E12-A0FB-4FA175CE5000}" dt="2022-02-03T08:34:08.857" v="2" actId="164"/>
          <ac:spMkLst>
            <pc:docMk/>
            <pc:sldMk cId="0" sldId="277"/>
            <ac:spMk id="99" creationId="{00000000-0000-0000-0000-000000000000}"/>
          </ac:spMkLst>
        </pc:spChg>
        <pc:spChg chg="mod">
          <ac:chgData name="Hương Tecpen" userId="c5ce32652c29dffd" providerId="LiveId" clId="{D83019E0-CD3C-4E12-A0FB-4FA175CE5000}" dt="2022-02-03T08:34:08.857" v="2" actId="164"/>
          <ac:spMkLst>
            <pc:docMk/>
            <pc:sldMk cId="0" sldId="277"/>
            <ac:spMk id="100" creationId="{00000000-0000-0000-0000-000000000000}"/>
          </ac:spMkLst>
        </pc:spChg>
        <pc:spChg chg="mod">
          <ac:chgData name="Hương Tecpen" userId="c5ce32652c29dffd" providerId="LiveId" clId="{D83019E0-CD3C-4E12-A0FB-4FA175CE5000}" dt="2022-02-03T08:34:08.857" v="2" actId="164"/>
          <ac:spMkLst>
            <pc:docMk/>
            <pc:sldMk cId="0" sldId="277"/>
            <ac:spMk id="104" creationId="{00000000-0000-0000-0000-000000000000}"/>
          </ac:spMkLst>
        </pc:spChg>
        <pc:grpChg chg="mod">
          <ac:chgData name="Hương Tecpen" userId="c5ce32652c29dffd" providerId="LiveId" clId="{D83019E0-CD3C-4E12-A0FB-4FA175CE5000}" dt="2022-02-03T08:34:08.857" v="2" actId="164"/>
          <ac:grpSpMkLst>
            <pc:docMk/>
            <pc:sldMk cId="0" sldId="277"/>
            <ac:grpSpMk id="2" creationId="{00000000-0000-0000-0000-000000000000}"/>
          </ac:grpSpMkLst>
        </pc:grpChg>
        <pc:grpChg chg="mod">
          <ac:chgData name="Hương Tecpen" userId="c5ce32652c29dffd" providerId="LiveId" clId="{D83019E0-CD3C-4E12-A0FB-4FA175CE5000}" dt="2022-02-03T08:34:08.857" v="2" actId="164"/>
          <ac:grpSpMkLst>
            <pc:docMk/>
            <pc:sldMk cId="0" sldId="277"/>
            <ac:grpSpMk id="4" creationId="{00000000-0000-0000-0000-000000000000}"/>
          </ac:grpSpMkLst>
        </pc:grpChg>
        <pc:grpChg chg="mod">
          <ac:chgData name="Hương Tecpen" userId="c5ce32652c29dffd" providerId="LiveId" clId="{D83019E0-CD3C-4E12-A0FB-4FA175CE5000}" dt="2022-02-03T08:34:08.857" v="2" actId="164"/>
          <ac:grpSpMkLst>
            <pc:docMk/>
            <pc:sldMk cId="0" sldId="277"/>
            <ac:grpSpMk id="49" creationId="{00000000-0000-0000-0000-000000000000}"/>
          </ac:grpSpMkLst>
        </pc:grpChg>
        <pc:grpChg chg="mod">
          <ac:chgData name="Hương Tecpen" userId="c5ce32652c29dffd" providerId="LiveId" clId="{D83019E0-CD3C-4E12-A0FB-4FA175CE5000}" dt="2022-02-03T08:34:08.857" v="2" actId="164"/>
          <ac:grpSpMkLst>
            <pc:docMk/>
            <pc:sldMk cId="0" sldId="277"/>
            <ac:grpSpMk id="52" creationId="{00000000-0000-0000-0000-000000000000}"/>
          </ac:grpSpMkLst>
        </pc:grpChg>
        <pc:grpChg chg="mod">
          <ac:chgData name="Hương Tecpen" userId="c5ce32652c29dffd" providerId="LiveId" clId="{D83019E0-CD3C-4E12-A0FB-4FA175CE5000}" dt="2022-02-03T08:34:08.857" v="2" actId="164"/>
          <ac:grpSpMkLst>
            <pc:docMk/>
            <pc:sldMk cId="0" sldId="277"/>
            <ac:grpSpMk id="101" creationId="{00000000-0000-0000-0000-000000000000}"/>
          </ac:grpSpMkLst>
        </pc:grpChg>
        <pc:grpChg chg="add mod">
          <ac:chgData name="Hương Tecpen" userId="c5ce32652c29dffd" providerId="LiveId" clId="{D83019E0-CD3C-4E12-A0FB-4FA175CE5000}" dt="2022-02-03T08:34:08.857" v="2" actId="164"/>
          <ac:grpSpMkLst>
            <pc:docMk/>
            <pc:sldMk cId="0" sldId="277"/>
            <ac:grpSpMk id="106" creationId="{DEE3ADDA-CC36-4C6D-94EC-D3C98B467501}"/>
          </ac:grpSpMkLst>
        </pc:grpChg>
        <pc:picChg chg="mod">
          <ac:chgData name="Hương Tecpen" userId="c5ce32652c29dffd" providerId="LiveId" clId="{D83019E0-CD3C-4E12-A0FB-4FA175CE5000}" dt="2022-02-03T08:34:08.857" v="2" actId="164"/>
          <ac:picMkLst>
            <pc:docMk/>
            <pc:sldMk cId="0" sldId="277"/>
            <ac:picMk id="51" creationId="{00000000-0000-0000-0000-000000000000}"/>
          </ac:picMkLst>
        </pc:picChg>
        <pc:picChg chg="mod">
          <ac:chgData name="Hương Tecpen" userId="c5ce32652c29dffd" providerId="LiveId" clId="{D83019E0-CD3C-4E12-A0FB-4FA175CE5000}" dt="2022-02-03T08:34:08.857" v="2" actId="164"/>
          <ac:picMkLst>
            <pc:docMk/>
            <pc:sldMk cId="0" sldId="277"/>
            <ac:picMk id="97" creationId="{00000000-0000-0000-0000-000000000000}"/>
          </ac:picMkLst>
        </pc:picChg>
        <pc:picChg chg="mod">
          <ac:chgData name="Hương Tecpen" userId="c5ce32652c29dffd" providerId="LiveId" clId="{D83019E0-CD3C-4E12-A0FB-4FA175CE5000}" dt="2022-02-03T08:34:08.857" v="2" actId="164"/>
          <ac:picMkLst>
            <pc:docMk/>
            <pc:sldMk cId="0" sldId="277"/>
            <ac:picMk id="98" creationId="{00000000-0000-0000-0000-000000000000}"/>
          </ac:picMkLst>
        </pc:picChg>
        <pc:picChg chg="mod">
          <ac:chgData name="Hương Tecpen" userId="c5ce32652c29dffd" providerId="LiveId" clId="{D83019E0-CD3C-4E12-A0FB-4FA175CE5000}" dt="2022-02-03T08:34:08.857" v="2" actId="164"/>
          <ac:picMkLst>
            <pc:docMk/>
            <pc:sldMk cId="0" sldId="277"/>
            <ac:picMk id="10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EE3ADDA-CC36-4C6D-94EC-D3C98B467501}"/>
              </a:ext>
            </a:extLst>
          </p:cNvPr>
          <p:cNvGrpSpPr/>
          <p:nvPr/>
        </p:nvGrpSpPr>
        <p:grpSpPr>
          <a:xfrm>
            <a:off x="154412" y="-433585"/>
            <a:ext cx="8008185" cy="12119255"/>
            <a:chOff x="154412" y="-433585"/>
            <a:chExt cx="8008185" cy="12119255"/>
          </a:xfrm>
        </p:grpSpPr>
        <p:grpSp>
          <p:nvGrpSpPr>
            <p:cNvPr id="2" name="Group 2"/>
            <p:cNvGrpSpPr/>
            <p:nvPr/>
          </p:nvGrpSpPr>
          <p:grpSpPr>
            <a:xfrm>
              <a:off x="6171694" y="10142475"/>
              <a:ext cx="1990903" cy="1543195"/>
              <a:chOff x="0" y="0"/>
              <a:chExt cx="6350000" cy="6350000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82C5D4"/>
              </a:solidFill>
            </p:spPr>
          </p:sp>
        </p:grpSp>
        <p:grpSp>
          <p:nvGrpSpPr>
            <p:cNvPr id="4" name="Group 4"/>
            <p:cNvGrpSpPr/>
            <p:nvPr/>
          </p:nvGrpSpPr>
          <p:grpSpPr>
            <a:xfrm>
              <a:off x="3935424" y="3045402"/>
              <a:ext cx="3059302" cy="6560793"/>
              <a:chOff x="0" y="0"/>
              <a:chExt cx="4079070" cy="8747725"/>
            </a:xfrm>
          </p:grpSpPr>
          <p:grpSp>
            <p:nvGrpSpPr>
              <p:cNvPr id="5" name="Group 5"/>
              <p:cNvGrpSpPr/>
              <p:nvPr/>
            </p:nvGrpSpPr>
            <p:grpSpPr>
              <a:xfrm>
                <a:off x="0" y="0"/>
                <a:ext cx="4079070" cy="8747725"/>
                <a:chOff x="0" y="0"/>
                <a:chExt cx="1408169" cy="3019874"/>
              </a:xfrm>
            </p:grpSpPr>
            <p:sp>
              <p:nvSpPr>
                <p:cNvPr id="6" name="Freeform 6"/>
                <p:cNvSpPr/>
                <p:nvPr/>
              </p:nvSpPr>
              <p:spPr>
                <a:xfrm>
                  <a:off x="0" y="0"/>
                  <a:ext cx="1408169" cy="3019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8169" h="3019874">
                      <a:moveTo>
                        <a:pt x="1283709" y="3019874"/>
                      </a:moveTo>
                      <a:lnTo>
                        <a:pt x="124460" y="3019874"/>
                      </a:lnTo>
                      <a:cubicBezTo>
                        <a:pt x="55880" y="3019874"/>
                        <a:pt x="0" y="2963994"/>
                        <a:pt x="0" y="289541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1283710" y="0"/>
                      </a:lnTo>
                      <a:cubicBezTo>
                        <a:pt x="1352290" y="0"/>
                        <a:pt x="1408169" y="55880"/>
                        <a:pt x="1408169" y="124460"/>
                      </a:cubicBezTo>
                      <a:lnTo>
                        <a:pt x="1408169" y="2895414"/>
                      </a:lnTo>
                      <a:cubicBezTo>
                        <a:pt x="1408169" y="2963994"/>
                        <a:pt x="1352290" y="3019874"/>
                        <a:pt x="1283710" y="3019874"/>
                      </a:cubicBezTo>
                      <a:close/>
                    </a:path>
                  </a:pathLst>
                </a:custGeom>
                <a:solidFill>
                  <a:srgbClr val="82C5D4">
                    <a:alpha val="19608"/>
                  </a:srgbClr>
                </a:solidFill>
              </p:spPr>
            </p:sp>
          </p:grpSp>
          <p:sp>
            <p:nvSpPr>
              <p:cNvPr id="7" name="AutoShape 7"/>
              <p:cNvSpPr/>
              <p:nvPr/>
            </p:nvSpPr>
            <p:spPr>
              <a:xfrm>
                <a:off x="284984" y="801390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8" name="Group 8"/>
              <p:cNvGrpSpPr/>
              <p:nvPr/>
            </p:nvGrpSpPr>
            <p:grpSpPr>
              <a:xfrm>
                <a:off x="284984" y="529154"/>
                <a:ext cx="233677" cy="224236"/>
                <a:chOff x="0" y="0"/>
                <a:chExt cx="910383" cy="873602"/>
              </a:xfrm>
            </p:grpSpPr>
            <p:sp>
              <p:nvSpPr>
                <p:cNvPr id="9" name="Freeform 9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10" name="AutoShape 10"/>
              <p:cNvSpPr/>
              <p:nvPr/>
            </p:nvSpPr>
            <p:spPr>
              <a:xfrm>
                <a:off x="284984" y="2501237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1" name="Group 11"/>
              <p:cNvGrpSpPr/>
              <p:nvPr/>
            </p:nvGrpSpPr>
            <p:grpSpPr>
              <a:xfrm>
                <a:off x="284984" y="2229001"/>
                <a:ext cx="233677" cy="224236"/>
                <a:chOff x="0" y="0"/>
                <a:chExt cx="910383" cy="873602"/>
              </a:xfrm>
            </p:grpSpPr>
            <p:sp>
              <p:nvSpPr>
                <p:cNvPr id="12" name="Freeform 12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13" name="AutoShape 13"/>
              <p:cNvSpPr/>
              <p:nvPr/>
            </p:nvSpPr>
            <p:spPr>
              <a:xfrm>
                <a:off x="284984" y="1368006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4" name="Group 14"/>
              <p:cNvGrpSpPr/>
              <p:nvPr/>
            </p:nvGrpSpPr>
            <p:grpSpPr>
              <a:xfrm>
                <a:off x="284984" y="1095770"/>
                <a:ext cx="233677" cy="224236"/>
                <a:chOff x="0" y="0"/>
                <a:chExt cx="910383" cy="873602"/>
              </a:xfrm>
            </p:grpSpPr>
            <p:sp>
              <p:nvSpPr>
                <p:cNvPr id="15" name="Freeform 15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16" name="AutoShape 16"/>
              <p:cNvSpPr/>
              <p:nvPr/>
            </p:nvSpPr>
            <p:spPr>
              <a:xfrm>
                <a:off x="284984" y="1934621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7" name="Group 17"/>
              <p:cNvGrpSpPr/>
              <p:nvPr/>
            </p:nvGrpSpPr>
            <p:grpSpPr>
              <a:xfrm>
                <a:off x="284984" y="1662386"/>
                <a:ext cx="233677" cy="224236"/>
                <a:chOff x="0" y="0"/>
                <a:chExt cx="910383" cy="873602"/>
              </a:xfrm>
            </p:grpSpPr>
            <p:sp>
              <p:nvSpPr>
                <p:cNvPr id="18" name="Freeform 18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19" name="AutoShape 19"/>
              <p:cNvSpPr/>
              <p:nvPr/>
            </p:nvSpPr>
            <p:spPr>
              <a:xfrm>
                <a:off x="284984" y="3067853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0" name="Group 20"/>
              <p:cNvGrpSpPr/>
              <p:nvPr/>
            </p:nvGrpSpPr>
            <p:grpSpPr>
              <a:xfrm>
                <a:off x="284984" y="2795617"/>
                <a:ext cx="233677" cy="224236"/>
                <a:chOff x="0" y="0"/>
                <a:chExt cx="910383" cy="873602"/>
              </a:xfrm>
            </p:grpSpPr>
            <p:sp>
              <p:nvSpPr>
                <p:cNvPr id="21" name="Freeform 21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22" name="AutoShape 22"/>
              <p:cNvSpPr/>
              <p:nvPr/>
            </p:nvSpPr>
            <p:spPr>
              <a:xfrm>
                <a:off x="284984" y="3634468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3" name="Group 23"/>
              <p:cNvGrpSpPr/>
              <p:nvPr/>
            </p:nvGrpSpPr>
            <p:grpSpPr>
              <a:xfrm>
                <a:off x="284984" y="3362233"/>
                <a:ext cx="233677" cy="224236"/>
                <a:chOff x="0" y="0"/>
                <a:chExt cx="910383" cy="873602"/>
              </a:xfrm>
            </p:grpSpPr>
            <p:sp>
              <p:nvSpPr>
                <p:cNvPr id="24" name="Freeform 24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25" name="AutoShape 25"/>
              <p:cNvSpPr/>
              <p:nvPr/>
            </p:nvSpPr>
            <p:spPr>
              <a:xfrm>
                <a:off x="284984" y="4201084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6" name="Group 26"/>
              <p:cNvGrpSpPr/>
              <p:nvPr/>
            </p:nvGrpSpPr>
            <p:grpSpPr>
              <a:xfrm>
                <a:off x="284984" y="3928848"/>
                <a:ext cx="233677" cy="224236"/>
                <a:chOff x="0" y="0"/>
                <a:chExt cx="910383" cy="873602"/>
              </a:xfrm>
            </p:grpSpPr>
            <p:sp>
              <p:nvSpPr>
                <p:cNvPr id="27" name="Freeform 27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28" name="AutoShape 28"/>
              <p:cNvSpPr/>
              <p:nvPr/>
            </p:nvSpPr>
            <p:spPr>
              <a:xfrm>
                <a:off x="284984" y="4767700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9" name="Group 29"/>
              <p:cNvGrpSpPr/>
              <p:nvPr/>
            </p:nvGrpSpPr>
            <p:grpSpPr>
              <a:xfrm>
                <a:off x="284984" y="4495464"/>
                <a:ext cx="233677" cy="224236"/>
                <a:chOff x="0" y="0"/>
                <a:chExt cx="910383" cy="873602"/>
              </a:xfrm>
            </p:grpSpPr>
            <p:sp>
              <p:nvSpPr>
                <p:cNvPr id="30" name="Freeform 30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31" name="AutoShape 31"/>
              <p:cNvSpPr/>
              <p:nvPr/>
            </p:nvSpPr>
            <p:spPr>
              <a:xfrm>
                <a:off x="284984" y="5334315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2" name="Group 32"/>
              <p:cNvGrpSpPr/>
              <p:nvPr/>
            </p:nvGrpSpPr>
            <p:grpSpPr>
              <a:xfrm>
                <a:off x="284984" y="5062080"/>
                <a:ext cx="233677" cy="224236"/>
                <a:chOff x="0" y="0"/>
                <a:chExt cx="910383" cy="873602"/>
              </a:xfrm>
            </p:grpSpPr>
            <p:sp>
              <p:nvSpPr>
                <p:cNvPr id="33" name="Freeform 33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34" name="AutoShape 34"/>
              <p:cNvSpPr/>
              <p:nvPr/>
            </p:nvSpPr>
            <p:spPr>
              <a:xfrm>
                <a:off x="284984" y="5900931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5" name="Group 35"/>
              <p:cNvGrpSpPr/>
              <p:nvPr/>
            </p:nvGrpSpPr>
            <p:grpSpPr>
              <a:xfrm>
                <a:off x="284984" y="5628695"/>
                <a:ext cx="233677" cy="224236"/>
                <a:chOff x="0" y="0"/>
                <a:chExt cx="910383" cy="873602"/>
              </a:xfrm>
            </p:grpSpPr>
            <p:sp>
              <p:nvSpPr>
                <p:cNvPr id="36" name="Freeform 36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37" name="AutoShape 37"/>
              <p:cNvSpPr/>
              <p:nvPr/>
            </p:nvSpPr>
            <p:spPr>
              <a:xfrm>
                <a:off x="284984" y="6467547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8" name="Group 38"/>
              <p:cNvGrpSpPr/>
              <p:nvPr/>
            </p:nvGrpSpPr>
            <p:grpSpPr>
              <a:xfrm>
                <a:off x="284984" y="6195311"/>
                <a:ext cx="233677" cy="224236"/>
                <a:chOff x="0" y="0"/>
                <a:chExt cx="910383" cy="873602"/>
              </a:xfrm>
            </p:grpSpPr>
            <p:sp>
              <p:nvSpPr>
                <p:cNvPr id="39" name="Freeform 39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40" name="AutoShape 40"/>
              <p:cNvSpPr/>
              <p:nvPr/>
            </p:nvSpPr>
            <p:spPr>
              <a:xfrm>
                <a:off x="284984" y="7034163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1" name="Group 41"/>
              <p:cNvGrpSpPr/>
              <p:nvPr/>
            </p:nvGrpSpPr>
            <p:grpSpPr>
              <a:xfrm>
                <a:off x="284984" y="6761927"/>
                <a:ext cx="233677" cy="224236"/>
                <a:chOff x="0" y="0"/>
                <a:chExt cx="910383" cy="873602"/>
              </a:xfrm>
            </p:grpSpPr>
            <p:sp>
              <p:nvSpPr>
                <p:cNvPr id="42" name="Freeform 42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43" name="AutoShape 43"/>
              <p:cNvSpPr/>
              <p:nvPr/>
            </p:nvSpPr>
            <p:spPr>
              <a:xfrm>
                <a:off x="284984" y="7600778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4" name="Group 44"/>
              <p:cNvGrpSpPr/>
              <p:nvPr/>
            </p:nvGrpSpPr>
            <p:grpSpPr>
              <a:xfrm>
                <a:off x="284984" y="7328543"/>
                <a:ext cx="233677" cy="224236"/>
                <a:chOff x="0" y="0"/>
                <a:chExt cx="910383" cy="873602"/>
              </a:xfrm>
            </p:grpSpPr>
            <p:sp>
              <p:nvSpPr>
                <p:cNvPr id="45" name="Freeform 45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46" name="AutoShape 46"/>
              <p:cNvSpPr/>
              <p:nvPr/>
            </p:nvSpPr>
            <p:spPr>
              <a:xfrm>
                <a:off x="284984" y="8167394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7" name="Group 47"/>
              <p:cNvGrpSpPr/>
              <p:nvPr/>
            </p:nvGrpSpPr>
            <p:grpSpPr>
              <a:xfrm>
                <a:off x="284984" y="7895158"/>
                <a:ext cx="233677" cy="224236"/>
                <a:chOff x="0" y="0"/>
                <a:chExt cx="910383" cy="873602"/>
              </a:xfrm>
            </p:grpSpPr>
            <p:sp>
              <p:nvSpPr>
                <p:cNvPr id="48" name="Freeform 48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</p:grpSp>
        <p:grpSp>
          <p:nvGrpSpPr>
            <p:cNvPr id="49" name="Group 49"/>
            <p:cNvGrpSpPr/>
            <p:nvPr/>
          </p:nvGrpSpPr>
          <p:grpSpPr>
            <a:xfrm>
              <a:off x="1388306" y="1800585"/>
              <a:ext cx="4783388" cy="444155"/>
              <a:chOff x="0" y="0"/>
              <a:chExt cx="10696590" cy="993217"/>
            </a:xfrm>
          </p:grpSpPr>
          <p:sp>
            <p:nvSpPr>
              <p:cNvPr id="50" name="Freeform 50"/>
              <p:cNvSpPr/>
              <p:nvPr/>
            </p:nvSpPr>
            <p:spPr>
              <a:xfrm>
                <a:off x="0" y="0"/>
                <a:ext cx="10696590" cy="993217"/>
              </a:xfrm>
              <a:custGeom>
                <a:avLst/>
                <a:gdLst/>
                <a:ahLst/>
                <a:cxnLst/>
                <a:rect l="l" t="t" r="r" b="b"/>
                <a:pathLst>
                  <a:path w="10696590" h="993217">
                    <a:moveTo>
                      <a:pt x="10572130" y="993217"/>
                    </a:moveTo>
                    <a:lnTo>
                      <a:pt x="124460" y="993217"/>
                    </a:lnTo>
                    <a:cubicBezTo>
                      <a:pt x="55880" y="993217"/>
                      <a:pt x="0" y="937337"/>
                      <a:pt x="0" y="868757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0572130" y="0"/>
                    </a:lnTo>
                    <a:cubicBezTo>
                      <a:pt x="10640710" y="0"/>
                      <a:pt x="10696590" y="55880"/>
                      <a:pt x="10696590" y="124460"/>
                    </a:cubicBezTo>
                    <a:lnTo>
                      <a:pt x="10696590" y="868757"/>
                    </a:lnTo>
                    <a:cubicBezTo>
                      <a:pt x="10696590" y="937337"/>
                      <a:pt x="10640710" y="993217"/>
                      <a:pt x="10572130" y="993217"/>
                    </a:cubicBezTo>
                    <a:close/>
                  </a:path>
                </a:pathLst>
              </a:custGeom>
              <a:solidFill>
                <a:srgbClr val="82C5D4"/>
              </a:solidFill>
            </p:spPr>
          </p:sp>
        </p:grpSp>
        <p:pic>
          <p:nvPicPr>
            <p:cNvPr id="51" name="Picture 5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387827" y="10142475"/>
              <a:ext cx="786428" cy="164725"/>
            </a:xfrm>
            <a:prstGeom prst="rect">
              <a:avLst/>
            </a:prstGeom>
          </p:spPr>
        </p:pic>
        <p:grpSp>
          <p:nvGrpSpPr>
            <p:cNvPr id="52" name="Group 52"/>
            <p:cNvGrpSpPr/>
            <p:nvPr/>
          </p:nvGrpSpPr>
          <p:grpSpPr>
            <a:xfrm>
              <a:off x="586274" y="3045402"/>
              <a:ext cx="3059302" cy="6560793"/>
              <a:chOff x="0" y="0"/>
              <a:chExt cx="4079070" cy="8747725"/>
            </a:xfrm>
          </p:grpSpPr>
          <p:grpSp>
            <p:nvGrpSpPr>
              <p:cNvPr id="53" name="Group 53"/>
              <p:cNvGrpSpPr/>
              <p:nvPr/>
            </p:nvGrpSpPr>
            <p:grpSpPr>
              <a:xfrm>
                <a:off x="0" y="0"/>
                <a:ext cx="4079070" cy="8747725"/>
                <a:chOff x="0" y="0"/>
                <a:chExt cx="1408169" cy="3019874"/>
              </a:xfrm>
            </p:grpSpPr>
            <p:sp>
              <p:nvSpPr>
                <p:cNvPr id="54" name="Freeform 54"/>
                <p:cNvSpPr/>
                <p:nvPr/>
              </p:nvSpPr>
              <p:spPr>
                <a:xfrm>
                  <a:off x="0" y="0"/>
                  <a:ext cx="1408169" cy="3019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8169" h="3019874">
                      <a:moveTo>
                        <a:pt x="1283709" y="3019874"/>
                      </a:moveTo>
                      <a:lnTo>
                        <a:pt x="124460" y="3019874"/>
                      </a:lnTo>
                      <a:cubicBezTo>
                        <a:pt x="55880" y="3019874"/>
                        <a:pt x="0" y="2963994"/>
                        <a:pt x="0" y="289541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1283710" y="0"/>
                      </a:lnTo>
                      <a:cubicBezTo>
                        <a:pt x="1352290" y="0"/>
                        <a:pt x="1408169" y="55880"/>
                        <a:pt x="1408169" y="124460"/>
                      </a:cubicBezTo>
                      <a:lnTo>
                        <a:pt x="1408169" y="2895414"/>
                      </a:lnTo>
                      <a:cubicBezTo>
                        <a:pt x="1408169" y="2963994"/>
                        <a:pt x="1352290" y="3019874"/>
                        <a:pt x="1283710" y="3019874"/>
                      </a:cubicBezTo>
                      <a:close/>
                    </a:path>
                  </a:pathLst>
                </a:custGeom>
                <a:solidFill>
                  <a:srgbClr val="82C5D4">
                    <a:alpha val="19608"/>
                  </a:srgbClr>
                </a:solidFill>
              </p:spPr>
            </p:sp>
          </p:grpSp>
          <p:sp>
            <p:nvSpPr>
              <p:cNvPr id="55" name="AutoShape 55"/>
              <p:cNvSpPr/>
              <p:nvPr/>
            </p:nvSpPr>
            <p:spPr>
              <a:xfrm>
                <a:off x="284984" y="801390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56" name="Group 56"/>
              <p:cNvGrpSpPr/>
              <p:nvPr/>
            </p:nvGrpSpPr>
            <p:grpSpPr>
              <a:xfrm>
                <a:off x="284984" y="529154"/>
                <a:ext cx="233677" cy="224236"/>
                <a:chOff x="0" y="0"/>
                <a:chExt cx="910383" cy="873602"/>
              </a:xfrm>
            </p:grpSpPr>
            <p:sp>
              <p:nvSpPr>
                <p:cNvPr id="57" name="Freeform 57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58" name="AutoShape 58"/>
              <p:cNvSpPr/>
              <p:nvPr/>
            </p:nvSpPr>
            <p:spPr>
              <a:xfrm>
                <a:off x="284984" y="2501237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59" name="Group 59"/>
              <p:cNvGrpSpPr/>
              <p:nvPr/>
            </p:nvGrpSpPr>
            <p:grpSpPr>
              <a:xfrm>
                <a:off x="284984" y="2229001"/>
                <a:ext cx="233677" cy="224236"/>
                <a:chOff x="0" y="0"/>
                <a:chExt cx="910383" cy="873602"/>
              </a:xfrm>
            </p:grpSpPr>
            <p:sp>
              <p:nvSpPr>
                <p:cNvPr id="60" name="Freeform 60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61" name="AutoShape 61"/>
              <p:cNvSpPr/>
              <p:nvPr/>
            </p:nvSpPr>
            <p:spPr>
              <a:xfrm>
                <a:off x="284984" y="1368006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2" name="Group 62"/>
              <p:cNvGrpSpPr/>
              <p:nvPr/>
            </p:nvGrpSpPr>
            <p:grpSpPr>
              <a:xfrm>
                <a:off x="284984" y="1095770"/>
                <a:ext cx="233677" cy="224236"/>
                <a:chOff x="0" y="0"/>
                <a:chExt cx="910383" cy="873602"/>
              </a:xfrm>
            </p:grpSpPr>
            <p:sp>
              <p:nvSpPr>
                <p:cNvPr id="63" name="Freeform 63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64" name="AutoShape 64"/>
              <p:cNvSpPr/>
              <p:nvPr/>
            </p:nvSpPr>
            <p:spPr>
              <a:xfrm>
                <a:off x="284984" y="1934621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5" name="Group 65"/>
              <p:cNvGrpSpPr/>
              <p:nvPr/>
            </p:nvGrpSpPr>
            <p:grpSpPr>
              <a:xfrm>
                <a:off x="284984" y="1662386"/>
                <a:ext cx="233677" cy="224236"/>
                <a:chOff x="0" y="0"/>
                <a:chExt cx="910383" cy="873602"/>
              </a:xfrm>
            </p:grpSpPr>
            <p:sp>
              <p:nvSpPr>
                <p:cNvPr id="66" name="Freeform 66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67" name="AutoShape 67"/>
              <p:cNvSpPr/>
              <p:nvPr/>
            </p:nvSpPr>
            <p:spPr>
              <a:xfrm>
                <a:off x="284984" y="3067853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8" name="Group 68"/>
              <p:cNvGrpSpPr/>
              <p:nvPr/>
            </p:nvGrpSpPr>
            <p:grpSpPr>
              <a:xfrm>
                <a:off x="284984" y="2795617"/>
                <a:ext cx="233677" cy="224236"/>
                <a:chOff x="0" y="0"/>
                <a:chExt cx="910383" cy="873602"/>
              </a:xfrm>
            </p:grpSpPr>
            <p:sp>
              <p:nvSpPr>
                <p:cNvPr id="69" name="Freeform 69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70" name="AutoShape 70"/>
              <p:cNvSpPr/>
              <p:nvPr/>
            </p:nvSpPr>
            <p:spPr>
              <a:xfrm>
                <a:off x="284984" y="3634468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71" name="Group 71"/>
              <p:cNvGrpSpPr/>
              <p:nvPr/>
            </p:nvGrpSpPr>
            <p:grpSpPr>
              <a:xfrm>
                <a:off x="284984" y="3362233"/>
                <a:ext cx="233677" cy="224236"/>
                <a:chOff x="0" y="0"/>
                <a:chExt cx="910383" cy="873602"/>
              </a:xfrm>
            </p:grpSpPr>
            <p:sp>
              <p:nvSpPr>
                <p:cNvPr id="72" name="Freeform 72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73" name="AutoShape 73"/>
              <p:cNvSpPr/>
              <p:nvPr/>
            </p:nvSpPr>
            <p:spPr>
              <a:xfrm>
                <a:off x="284984" y="4201084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74" name="Group 74"/>
              <p:cNvGrpSpPr/>
              <p:nvPr/>
            </p:nvGrpSpPr>
            <p:grpSpPr>
              <a:xfrm>
                <a:off x="284984" y="3928848"/>
                <a:ext cx="233677" cy="224236"/>
                <a:chOff x="0" y="0"/>
                <a:chExt cx="910383" cy="873602"/>
              </a:xfrm>
            </p:grpSpPr>
            <p:sp>
              <p:nvSpPr>
                <p:cNvPr id="75" name="Freeform 75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76" name="AutoShape 76"/>
              <p:cNvSpPr/>
              <p:nvPr/>
            </p:nvSpPr>
            <p:spPr>
              <a:xfrm>
                <a:off x="284984" y="4767700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77" name="Group 77"/>
              <p:cNvGrpSpPr/>
              <p:nvPr/>
            </p:nvGrpSpPr>
            <p:grpSpPr>
              <a:xfrm>
                <a:off x="284984" y="4495464"/>
                <a:ext cx="233677" cy="224236"/>
                <a:chOff x="0" y="0"/>
                <a:chExt cx="910383" cy="873602"/>
              </a:xfrm>
            </p:grpSpPr>
            <p:sp>
              <p:nvSpPr>
                <p:cNvPr id="78" name="Freeform 78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79" name="AutoShape 79"/>
              <p:cNvSpPr/>
              <p:nvPr/>
            </p:nvSpPr>
            <p:spPr>
              <a:xfrm>
                <a:off x="284984" y="5334315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80" name="Group 80"/>
              <p:cNvGrpSpPr/>
              <p:nvPr/>
            </p:nvGrpSpPr>
            <p:grpSpPr>
              <a:xfrm>
                <a:off x="284984" y="5062080"/>
                <a:ext cx="233677" cy="224236"/>
                <a:chOff x="0" y="0"/>
                <a:chExt cx="910383" cy="873602"/>
              </a:xfrm>
            </p:grpSpPr>
            <p:sp>
              <p:nvSpPr>
                <p:cNvPr id="81" name="Freeform 81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82" name="AutoShape 82"/>
              <p:cNvSpPr/>
              <p:nvPr/>
            </p:nvSpPr>
            <p:spPr>
              <a:xfrm>
                <a:off x="284984" y="5900931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83" name="Group 83"/>
              <p:cNvGrpSpPr/>
              <p:nvPr/>
            </p:nvGrpSpPr>
            <p:grpSpPr>
              <a:xfrm>
                <a:off x="284984" y="5628695"/>
                <a:ext cx="233677" cy="224236"/>
                <a:chOff x="0" y="0"/>
                <a:chExt cx="910383" cy="873602"/>
              </a:xfrm>
            </p:grpSpPr>
            <p:sp>
              <p:nvSpPr>
                <p:cNvPr id="84" name="Freeform 84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85" name="AutoShape 85"/>
              <p:cNvSpPr/>
              <p:nvPr/>
            </p:nvSpPr>
            <p:spPr>
              <a:xfrm>
                <a:off x="284984" y="6467547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86" name="Group 86"/>
              <p:cNvGrpSpPr/>
              <p:nvPr/>
            </p:nvGrpSpPr>
            <p:grpSpPr>
              <a:xfrm>
                <a:off x="284984" y="6195311"/>
                <a:ext cx="233677" cy="224236"/>
                <a:chOff x="0" y="0"/>
                <a:chExt cx="910383" cy="873602"/>
              </a:xfrm>
            </p:grpSpPr>
            <p:sp>
              <p:nvSpPr>
                <p:cNvPr id="87" name="Freeform 87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88" name="AutoShape 88"/>
              <p:cNvSpPr/>
              <p:nvPr/>
            </p:nvSpPr>
            <p:spPr>
              <a:xfrm>
                <a:off x="284984" y="7034163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89" name="Group 89"/>
              <p:cNvGrpSpPr/>
              <p:nvPr/>
            </p:nvGrpSpPr>
            <p:grpSpPr>
              <a:xfrm>
                <a:off x="284984" y="6761927"/>
                <a:ext cx="233677" cy="224236"/>
                <a:chOff x="0" y="0"/>
                <a:chExt cx="910383" cy="873602"/>
              </a:xfrm>
            </p:grpSpPr>
            <p:sp>
              <p:nvSpPr>
                <p:cNvPr id="90" name="Freeform 90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91" name="AutoShape 91"/>
              <p:cNvSpPr/>
              <p:nvPr/>
            </p:nvSpPr>
            <p:spPr>
              <a:xfrm>
                <a:off x="284984" y="7600778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92" name="Group 92"/>
              <p:cNvGrpSpPr/>
              <p:nvPr/>
            </p:nvGrpSpPr>
            <p:grpSpPr>
              <a:xfrm>
                <a:off x="284984" y="7328543"/>
                <a:ext cx="233677" cy="224236"/>
                <a:chOff x="0" y="0"/>
                <a:chExt cx="910383" cy="873602"/>
              </a:xfrm>
            </p:grpSpPr>
            <p:sp>
              <p:nvSpPr>
                <p:cNvPr id="93" name="Freeform 93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  <p:sp>
            <p:nvSpPr>
              <p:cNvPr id="94" name="AutoShape 94"/>
              <p:cNvSpPr/>
              <p:nvPr/>
            </p:nvSpPr>
            <p:spPr>
              <a:xfrm>
                <a:off x="284984" y="8167394"/>
                <a:ext cx="3509103" cy="0"/>
              </a:xfrm>
              <a:prstGeom prst="line">
                <a:avLst/>
              </a:prstGeom>
              <a:ln w="12700" cap="rnd">
                <a:solidFill>
                  <a:srgbClr val="82C5D4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95" name="Group 95"/>
              <p:cNvGrpSpPr/>
              <p:nvPr/>
            </p:nvGrpSpPr>
            <p:grpSpPr>
              <a:xfrm>
                <a:off x="284984" y="7895158"/>
                <a:ext cx="233677" cy="224236"/>
                <a:chOff x="0" y="0"/>
                <a:chExt cx="910383" cy="873602"/>
              </a:xfrm>
            </p:grpSpPr>
            <p:sp>
              <p:nvSpPr>
                <p:cNvPr id="96" name="Freeform 96"/>
                <p:cNvSpPr/>
                <p:nvPr/>
              </p:nvSpPr>
              <p:spPr>
                <a:xfrm>
                  <a:off x="0" y="0"/>
                  <a:ext cx="910383" cy="8736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383" h="873602">
                      <a:moveTo>
                        <a:pt x="0" y="0"/>
                      </a:moveTo>
                      <a:lnTo>
                        <a:pt x="0" y="873602"/>
                      </a:lnTo>
                      <a:lnTo>
                        <a:pt x="910383" y="873602"/>
                      </a:lnTo>
                      <a:lnTo>
                        <a:pt x="910383" y="0"/>
                      </a:lnTo>
                      <a:lnTo>
                        <a:pt x="0" y="0"/>
                      </a:lnTo>
                      <a:close/>
                      <a:moveTo>
                        <a:pt x="849423" y="812642"/>
                      </a:moveTo>
                      <a:lnTo>
                        <a:pt x="59690" y="812642"/>
                      </a:lnTo>
                      <a:lnTo>
                        <a:pt x="59690" y="59690"/>
                      </a:lnTo>
                      <a:lnTo>
                        <a:pt x="849423" y="59690"/>
                      </a:lnTo>
                      <a:lnTo>
                        <a:pt x="849423" y="812642"/>
                      </a:lnTo>
                      <a:close/>
                    </a:path>
                  </a:pathLst>
                </a:custGeom>
                <a:solidFill>
                  <a:srgbClr val="82C5D4"/>
                </a:solidFill>
              </p:spPr>
            </p:sp>
          </p:grpSp>
        </p:grpSp>
        <p:pic>
          <p:nvPicPr>
            <p:cNvPr id="97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6264521" y="8450928"/>
              <a:ext cx="1078958" cy="1856271"/>
            </a:xfrm>
            <a:prstGeom prst="rect">
              <a:avLst/>
            </a:prstGeom>
          </p:spPr>
        </p:pic>
        <p:pic>
          <p:nvPicPr>
            <p:cNvPr id="98" name="Picture 9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8100000">
              <a:off x="154412" y="-433585"/>
              <a:ext cx="797976" cy="1894306"/>
            </a:xfrm>
            <a:prstGeom prst="rect">
              <a:avLst/>
            </a:prstGeom>
          </p:spPr>
        </p:pic>
        <p:sp>
          <p:nvSpPr>
            <p:cNvPr id="99" name="TextBox 99"/>
            <p:cNvSpPr txBox="1"/>
            <p:nvPr/>
          </p:nvSpPr>
          <p:spPr>
            <a:xfrm>
              <a:off x="4202144" y="2632947"/>
              <a:ext cx="2525863" cy="21422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69"/>
                </a:lnSpc>
                <a:spcBef>
                  <a:spcPct val="0"/>
                </a:spcBef>
              </a:pPr>
              <a:r>
                <a:rPr lang="en-US" sz="1569">
                  <a:solidFill>
                    <a:srgbClr val="393A3C"/>
                  </a:solidFill>
                  <a:latin typeface="Dream Avenue" panose="02000503000000020004" pitchFamily="2" charset="0"/>
                </a:rPr>
                <a:t>Sunday</a:t>
              </a:r>
            </a:p>
          </p:txBody>
        </p:sp>
        <p:sp>
          <p:nvSpPr>
            <p:cNvPr id="100" name="TextBox 100"/>
            <p:cNvSpPr txBox="1"/>
            <p:nvPr/>
          </p:nvSpPr>
          <p:spPr>
            <a:xfrm>
              <a:off x="1505266" y="1930392"/>
              <a:ext cx="1221319" cy="2169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40"/>
                </a:lnSpc>
              </a:pPr>
              <a:r>
                <a:rPr lang="en-US" sz="1640" dirty="0">
                  <a:solidFill>
                    <a:srgbClr val="FFFFFF"/>
                  </a:solidFill>
                  <a:latin typeface="Dream Avenue" panose="02000503000000020004" pitchFamily="2" charset="0"/>
                </a:rPr>
                <a:t>Name:  </a:t>
              </a:r>
            </a:p>
          </p:txBody>
        </p:sp>
        <p:grpSp>
          <p:nvGrpSpPr>
            <p:cNvPr id="101" name="Group 101"/>
            <p:cNvGrpSpPr/>
            <p:nvPr/>
          </p:nvGrpSpPr>
          <p:grpSpPr>
            <a:xfrm>
              <a:off x="2172717" y="307202"/>
              <a:ext cx="3525414" cy="1204798"/>
              <a:chOff x="0" y="0"/>
              <a:chExt cx="4700552" cy="1606397"/>
            </a:xfrm>
          </p:grpSpPr>
          <p:sp>
            <p:nvSpPr>
              <p:cNvPr id="102" name="TextBox 102"/>
              <p:cNvSpPr txBox="1"/>
              <p:nvPr/>
            </p:nvSpPr>
            <p:spPr>
              <a:xfrm>
                <a:off x="130291" y="200025"/>
                <a:ext cx="4570261" cy="11547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5913"/>
                  </a:lnSpc>
                </a:pPr>
                <a:r>
                  <a:rPr lang="en-US" sz="6720">
                    <a:solidFill>
                      <a:srgbClr val="82C5D4"/>
                    </a:solidFill>
                    <a:latin typeface="Moontime"/>
                  </a:rPr>
                  <a:t>Weekend </a:t>
                </a:r>
              </a:p>
            </p:txBody>
          </p:sp>
          <p:sp>
            <p:nvSpPr>
              <p:cNvPr id="103" name="TextBox 103"/>
              <p:cNvSpPr txBox="1"/>
              <p:nvPr/>
            </p:nvSpPr>
            <p:spPr>
              <a:xfrm>
                <a:off x="0" y="912487"/>
                <a:ext cx="4570261" cy="69391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485"/>
                  </a:lnSpc>
                </a:pPr>
                <a:r>
                  <a:rPr lang="en-US" sz="3960" dirty="0">
                    <a:solidFill>
                      <a:srgbClr val="393A3C"/>
                    </a:solidFill>
                    <a:latin typeface="Dream Avenue"/>
                  </a:rPr>
                  <a:t>To Do List</a:t>
                </a:r>
              </a:p>
            </p:txBody>
          </p:sp>
        </p:grpSp>
        <p:sp>
          <p:nvSpPr>
            <p:cNvPr id="104" name="TextBox 104"/>
            <p:cNvSpPr txBox="1"/>
            <p:nvPr/>
          </p:nvSpPr>
          <p:spPr>
            <a:xfrm>
              <a:off x="852994" y="2632947"/>
              <a:ext cx="2525863" cy="21422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69"/>
                </a:lnSpc>
                <a:spcBef>
                  <a:spcPct val="0"/>
                </a:spcBef>
              </a:pPr>
              <a:r>
                <a:rPr lang="en-US" sz="1569" dirty="0">
                  <a:solidFill>
                    <a:srgbClr val="393A3C"/>
                  </a:solidFill>
                  <a:latin typeface="Dream Avenue" panose="02000503000000020004" pitchFamily="2" charset="0"/>
                </a:rPr>
                <a:t>Saturday</a:t>
              </a:r>
            </a:p>
          </p:txBody>
        </p:sp>
        <p:pic>
          <p:nvPicPr>
            <p:cNvPr id="105" name="Picture 10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 rot="-8621895">
              <a:off x="6646038" y="-104959"/>
              <a:ext cx="697377" cy="172191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Moontime</vt:lpstr>
      <vt:lpstr>Dream Avenue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Do List Template 3</dc:title>
  <cp:lastModifiedBy>Hương Tecpen</cp:lastModifiedBy>
  <cp:revision>3</cp:revision>
  <dcterms:created xsi:type="dcterms:W3CDTF">2006-08-16T00:00:00Z</dcterms:created>
  <dcterms:modified xsi:type="dcterms:W3CDTF">2022-02-03T08:34:36Z</dcterms:modified>
  <dc:identifier>DAE3GvFLmxY</dc:identifier>
</cp:coreProperties>
</file>