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4" r:id="rId2"/>
  </p:sldIdLst>
  <p:sldSz cx="7556500" cy="10693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Dream Avenue" panose="02000503000000020004" pitchFamily="2" charset="0"/>
      <p:regular r:id="rId7"/>
    </p:embeddedFont>
    <p:embeddedFont>
      <p:font typeface="Moontime" panose="00000500000000000000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52A2F-DF5D-4B57-84DB-D201E8BC456F}" v="2" dt="2022-01-30T02:31:23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8" d="100"/>
          <a:sy n="48" d="100"/>
        </p:scale>
        <p:origin x="197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microsoft.com/office/2016/11/relationships/changesInfo" Target="changesInfos/changesInfo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C45091DA-8F12-48C1-B00C-194B3E29A5BE}"/>
    <pc:docChg chg="delSld modSld">
      <pc:chgData name="Hương Tecpen" userId="c5ce32652c29dffd" providerId="LiveId" clId="{C45091DA-8F12-48C1-B00C-194B3E29A5BE}" dt="2022-01-30T01:45:11.631" v="4" actId="2711"/>
      <pc:docMkLst>
        <pc:docMk/>
      </pc:docMkLst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57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58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59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0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1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2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3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4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5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6"/>
        </pc:sldMkLst>
      </pc:sldChg>
      <pc:sldChg chg="del">
        <pc:chgData name="Hương Tecpen" userId="c5ce32652c29dffd" providerId="LiveId" clId="{C45091DA-8F12-48C1-B00C-194B3E29A5BE}" dt="2022-01-30T01:44:47.123" v="2" actId="47"/>
        <pc:sldMkLst>
          <pc:docMk/>
          <pc:sldMk cId="0" sldId="267"/>
        </pc:sldMkLst>
      </pc:sldChg>
      <pc:sldChg chg="modSp mod">
        <pc:chgData name="Hương Tecpen" userId="c5ce32652c29dffd" providerId="LiveId" clId="{C45091DA-8F12-48C1-B00C-194B3E29A5BE}" dt="2022-01-30T01:44:55.285" v="3" actId="2711"/>
        <pc:sldMkLst>
          <pc:docMk/>
          <pc:sldMk cId="0" sldId="268"/>
        </pc:sldMkLst>
        <pc:spChg chg="mod">
          <ac:chgData name="Hương Tecpen" userId="c5ce32652c29dffd" providerId="LiveId" clId="{C45091DA-8F12-48C1-B00C-194B3E29A5BE}" dt="2022-01-30T01:44:55.285" v="3" actId="2711"/>
          <ac:spMkLst>
            <pc:docMk/>
            <pc:sldMk cId="0" sldId="268"/>
            <ac:spMk id="41" creationId="{00000000-0000-0000-0000-000000000000}"/>
          </ac:spMkLst>
        </pc:spChg>
      </pc:sldChg>
      <pc:sldChg chg="del">
        <pc:chgData name="Hương Tecpen" userId="c5ce32652c29dffd" providerId="LiveId" clId="{C45091DA-8F12-48C1-B00C-194B3E29A5BE}" dt="2022-01-30T01:44:37.874" v="1" actId="47"/>
        <pc:sldMkLst>
          <pc:docMk/>
          <pc:sldMk cId="0" sldId="269"/>
        </pc:sldMkLst>
      </pc:sldChg>
      <pc:sldChg chg="del">
        <pc:chgData name="Hương Tecpen" userId="c5ce32652c29dffd" providerId="LiveId" clId="{C45091DA-8F12-48C1-B00C-194B3E29A5BE}" dt="2022-01-30T01:44:37.874" v="1" actId="47"/>
        <pc:sldMkLst>
          <pc:docMk/>
          <pc:sldMk cId="0" sldId="270"/>
        </pc:sldMkLst>
      </pc:sldChg>
      <pc:sldChg chg="del">
        <pc:chgData name="Hương Tecpen" userId="c5ce32652c29dffd" providerId="LiveId" clId="{C45091DA-8F12-48C1-B00C-194B3E29A5BE}" dt="2022-01-30T01:44:37.874" v="1" actId="47"/>
        <pc:sldMkLst>
          <pc:docMk/>
          <pc:sldMk cId="0" sldId="271"/>
        </pc:sldMkLst>
      </pc:sldChg>
      <pc:sldChg chg="del">
        <pc:chgData name="Hương Tecpen" userId="c5ce32652c29dffd" providerId="LiveId" clId="{C45091DA-8F12-48C1-B00C-194B3E29A5BE}" dt="2022-01-30T01:44:37.874" v="1" actId="47"/>
        <pc:sldMkLst>
          <pc:docMk/>
          <pc:sldMk cId="0" sldId="272"/>
        </pc:sldMkLst>
      </pc:sldChg>
      <pc:sldChg chg="del">
        <pc:chgData name="Hương Tecpen" userId="c5ce32652c29dffd" providerId="LiveId" clId="{C45091DA-8F12-48C1-B00C-194B3E29A5BE}" dt="2022-01-30T01:44:37.874" v="1" actId="47"/>
        <pc:sldMkLst>
          <pc:docMk/>
          <pc:sldMk cId="0" sldId="273"/>
        </pc:sldMkLst>
      </pc:sldChg>
      <pc:sldChg chg="modSp mod">
        <pc:chgData name="Hương Tecpen" userId="c5ce32652c29dffd" providerId="LiveId" clId="{C45091DA-8F12-48C1-B00C-194B3E29A5BE}" dt="2022-01-30T01:45:11.631" v="4" actId="2711"/>
        <pc:sldMkLst>
          <pc:docMk/>
          <pc:sldMk cId="0" sldId="274"/>
        </pc:sldMkLst>
        <pc:spChg chg="mod">
          <ac:chgData name="Hương Tecpen" userId="c5ce32652c29dffd" providerId="LiveId" clId="{C45091DA-8F12-48C1-B00C-194B3E29A5BE}" dt="2022-01-30T01:45:11.631" v="4" actId="2711"/>
          <ac:spMkLst>
            <pc:docMk/>
            <pc:sldMk cId="0" sldId="274"/>
            <ac:spMk id="192" creationId="{00000000-0000-0000-0000-000000000000}"/>
          </ac:spMkLst>
        </pc:spChg>
      </pc:sldChg>
      <pc:sldChg chg="del">
        <pc:chgData name="Hương Tecpen" userId="c5ce32652c29dffd" providerId="LiveId" clId="{C45091DA-8F12-48C1-B00C-194B3E29A5BE}" dt="2022-01-30T01:44:31.956" v="0" actId="47"/>
        <pc:sldMkLst>
          <pc:docMk/>
          <pc:sldMk cId="0" sldId="275"/>
        </pc:sldMkLst>
      </pc:sldChg>
      <pc:sldChg chg="del">
        <pc:chgData name="Hương Tecpen" userId="c5ce32652c29dffd" providerId="LiveId" clId="{C45091DA-8F12-48C1-B00C-194B3E29A5BE}" dt="2022-01-30T01:44:31.956" v="0" actId="47"/>
        <pc:sldMkLst>
          <pc:docMk/>
          <pc:sldMk cId="0" sldId="276"/>
        </pc:sldMkLst>
      </pc:sldChg>
      <pc:sldChg chg="del">
        <pc:chgData name="Hương Tecpen" userId="c5ce32652c29dffd" providerId="LiveId" clId="{C45091DA-8F12-48C1-B00C-194B3E29A5BE}" dt="2022-01-30T01:44:31.956" v="0" actId="47"/>
        <pc:sldMkLst>
          <pc:docMk/>
          <pc:sldMk cId="0" sldId="277"/>
        </pc:sldMkLst>
      </pc:sldChg>
      <pc:sldChg chg="del">
        <pc:chgData name="Hương Tecpen" userId="c5ce32652c29dffd" providerId="LiveId" clId="{C45091DA-8F12-48C1-B00C-194B3E29A5BE}" dt="2022-01-30T01:44:31.956" v="0" actId="47"/>
        <pc:sldMkLst>
          <pc:docMk/>
          <pc:sldMk cId="0" sldId="278"/>
        </pc:sldMkLst>
      </pc:sldChg>
      <pc:sldChg chg="del">
        <pc:chgData name="Hương Tecpen" userId="c5ce32652c29dffd" providerId="LiveId" clId="{C45091DA-8F12-48C1-B00C-194B3E29A5BE}" dt="2022-01-30T01:44:31.956" v="0" actId="47"/>
        <pc:sldMkLst>
          <pc:docMk/>
          <pc:sldMk cId="0" sldId="279"/>
        </pc:sldMkLst>
      </pc:sldChg>
    </pc:docChg>
  </pc:docChgLst>
  <pc:docChgLst>
    <pc:chgData name="Hương Tecpen" userId="c5ce32652c29dffd" providerId="LiveId" clId="{14B52A2F-DF5D-4B57-84DB-D201E8BC456F}"/>
    <pc:docChg chg="undo custSel addSld delSld modSld">
      <pc:chgData name="Hương Tecpen" userId="c5ce32652c29dffd" providerId="LiveId" clId="{14B52A2F-DF5D-4B57-84DB-D201E8BC456F}" dt="2022-01-30T02:31:03.005" v="4" actId="164"/>
      <pc:docMkLst>
        <pc:docMk/>
      </pc:docMkLst>
      <pc:sldChg chg="del">
        <pc:chgData name="Hương Tecpen" userId="c5ce32652c29dffd" providerId="LiveId" clId="{14B52A2F-DF5D-4B57-84DB-D201E8BC456F}" dt="2022-01-30T02:30:37.654" v="0" actId="47"/>
        <pc:sldMkLst>
          <pc:docMk/>
          <pc:sldMk cId="0" sldId="256"/>
        </pc:sldMkLst>
      </pc:sldChg>
      <pc:sldChg chg="del">
        <pc:chgData name="Hương Tecpen" userId="c5ce32652c29dffd" providerId="LiveId" clId="{14B52A2F-DF5D-4B57-84DB-D201E8BC456F}" dt="2022-01-30T02:30:44.088" v="3" actId="47"/>
        <pc:sldMkLst>
          <pc:docMk/>
          <pc:sldMk cId="0" sldId="268"/>
        </pc:sldMkLst>
      </pc:sldChg>
      <pc:sldChg chg="addSp modSp add del">
        <pc:chgData name="Hương Tecpen" userId="c5ce32652c29dffd" providerId="LiveId" clId="{14B52A2F-DF5D-4B57-84DB-D201E8BC456F}" dt="2022-01-30T02:31:03.005" v="4" actId="164"/>
        <pc:sldMkLst>
          <pc:docMk/>
          <pc:sldMk cId="0" sldId="274"/>
        </pc:sldMkLst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2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3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4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5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6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7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8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9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0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1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2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3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4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5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6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7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8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9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20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21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89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90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91" creationId="{00000000-0000-0000-0000-000000000000}"/>
          </ac:spMkLst>
        </pc:spChg>
        <pc:spChg chg="mod">
          <ac:chgData name="Hương Tecpen" userId="c5ce32652c29dffd" providerId="LiveId" clId="{14B52A2F-DF5D-4B57-84DB-D201E8BC456F}" dt="2022-01-30T02:31:03.005" v="4" actId="164"/>
          <ac:spMkLst>
            <pc:docMk/>
            <pc:sldMk cId="0" sldId="274"/>
            <ac:spMk id="192" creationId="{00000000-0000-0000-0000-000000000000}"/>
          </ac:spMkLst>
        </pc:spChg>
        <pc:grpChg chg="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22" creationId="{00000000-0000-0000-0000-000000000000}"/>
          </ac:grpSpMkLst>
        </pc:grpChg>
        <pc:grpChg chg="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61" creationId="{00000000-0000-0000-0000-000000000000}"/>
          </ac:grpSpMkLst>
        </pc:grpChg>
        <pc:grpChg chg="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100" creationId="{00000000-0000-0000-0000-000000000000}"/>
          </ac:grpSpMkLst>
        </pc:grpChg>
        <pc:grpChg chg="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139" creationId="{00000000-0000-0000-0000-000000000000}"/>
          </ac:grpSpMkLst>
        </pc:grpChg>
        <pc:grpChg chg="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147" creationId="{00000000-0000-0000-0000-000000000000}"/>
          </ac:grpSpMkLst>
        </pc:grpChg>
        <pc:grpChg chg="add mod">
          <ac:chgData name="Hương Tecpen" userId="c5ce32652c29dffd" providerId="LiveId" clId="{14B52A2F-DF5D-4B57-84DB-D201E8BC456F}" dt="2022-01-30T02:31:03.005" v="4" actId="164"/>
          <ac:grpSpMkLst>
            <pc:docMk/>
            <pc:sldMk cId="0" sldId="274"/>
            <ac:grpSpMk id="194" creationId="{DFF6819F-6FDF-40DE-8EC3-EC952F216F0B}"/>
          </ac:grpSpMkLst>
        </pc:grpChg>
        <pc:picChg chg="mod">
          <ac:chgData name="Hương Tecpen" userId="c5ce32652c29dffd" providerId="LiveId" clId="{14B52A2F-DF5D-4B57-84DB-D201E8BC456F}" dt="2022-01-30T02:31:03.005" v="4" actId="164"/>
          <ac:picMkLst>
            <pc:docMk/>
            <pc:sldMk cId="0" sldId="274"/>
            <ac:picMk id="144" creationId="{00000000-0000-0000-0000-000000000000}"/>
          </ac:picMkLst>
        </pc:picChg>
        <pc:picChg chg="mod">
          <ac:chgData name="Hương Tecpen" userId="c5ce32652c29dffd" providerId="LiveId" clId="{14B52A2F-DF5D-4B57-84DB-D201E8BC456F}" dt="2022-01-30T02:31:03.005" v="4" actId="164"/>
          <ac:picMkLst>
            <pc:docMk/>
            <pc:sldMk cId="0" sldId="274"/>
            <ac:picMk id="145" creationId="{00000000-0000-0000-0000-000000000000}"/>
          </ac:picMkLst>
        </pc:picChg>
        <pc:picChg chg="mod">
          <ac:chgData name="Hương Tecpen" userId="c5ce32652c29dffd" providerId="LiveId" clId="{14B52A2F-DF5D-4B57-84DB-D201E8BC456F}" dt="2022-01-30T02:31:03.005" v="4" actId="164"/>
          <ac:picMkLst>
            <pc:docMk/>
            <pc:sldMk cId="0" sldId="274"/>
            <ac:picMk id="146" creationId="{00000000-0000-0000-0000-000000000000}"/>
          </ac:picMkLst>
        </pc:picChg>
        <pc:picChg chg="mod">
          <ac:chgData name="Hương Tecpen" userId="c5ce32652c29dffd" providerId="LiveId" clId="{14B52A2F-DF5D-4B57-84DB-D201E8BC456F}" dt="2022-01-30T02:31:03.005" v="4" actId="164"/>
          <ac:picMkLst>
            <pc:docMk/>
            <pc:sldMk cId="0" sldId="274"/>
            <ac:picMk id="193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Group 193">
            <a:extLst>
              <a:ext uri="{FF2B5EF4-FFF2-40B4-BE49-F238E27FC236}">
                <a16:creationId xmlns:a16="http://schemas.microsoft.com/office/drawing/2014/main" id="{DFF6819F-6FDF-40DE-8EC3-EC952F216F0B}"/>
              </a:ext>
            </a:extLst>
          </p:cNvPr>
          <p:cNvGrpSpPr/>
          <p:nvPr/>
        </p:nvGrpSpPr>
        <p:grpSpPr>
          <a:xfrm>
            <a:off x="360549" y="297574"/>
            <a:ext cx="7903790" cy="10041205"/>
            <a:chOff x="360549" y="297574"/>
            <a:chExt cx="7903790" cy="10041205"/>
          </a:xfrm>
        </p:grpSpPr>
        <p:sp>
          <p:nvSpPr>
            <p:cNvPr id="2" name="AutoShape 2"/>
            <p:cNvSpPr/>
            <p:nvPr/>
          </p:nvSpPr>
          <p:spPr>
            <a:xfrm>
              <a:off x="360549" y="2458242"/>
              <a:ext cx="6838902" cy="0"/>
            </a:xfrm>
            <a:prstGeom prst="line">
              <a:avLst/>
            </a:prstGeom>
            <a:ln w="19050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" name="AutoShape 3"/>
            <p:cNvSpPr/>
            <p:nvPr/>
          </p:nvSpPr>
          <p:spPr>
            <a:xfrm>
              <a:off x="2213534" y="2860802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" name="AutoShape 4"/>
            <p:cNvSpPr/>
            <p:nvPr/>
          </p:nvSpPr>
          <p:spPr>
            <a:xfrm>
              <a:off x="2211786" y="3249075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2211786" y="3637348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>
              <a:off x="2211786" y="4025621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>
              <a:off x="2211786" y="4413893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" name="AutoShape 8"/>
            <p:cNvSpPr/>
            <p:nvPr/>
          </p:nvSpPr>
          <p:spPr>
            <a:xfrm>
              <a:off x="2211786" y="4802166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" name="AutoShape 9"/>
            <p:cNvSpPr/>
            <p:nvPr/>
          </p:nvSpPr>
          <p:spPr>
            <a:xfrm>
              <a:off x="2211786" y="5190439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0" name="AutoShape 10"/>
            <p:cNvSpPr/>
            <p:nvPr/>
          </p:nvSpPr>
          <p:spPr>
            <a:xfrm>
              <a:off x="2211786" y="5578712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1" name="AutoShape 11"/>
            <p:cNvSpPr/>
            <p:nvPr/>
          </p:nvSpPr>
          <p:spPr>
            <a:xfrm>
              <a:off x="2211786" y="5966985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2" name="AutoShape 12"/>
            <p:cNvSpPr/>
            <p:nvPr/>
          </p:nvSpPr>
          <p:spPr>
            <a:xfrm>
              <a:off x="2211786" y="6355257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3" name="AutoShape 13"/>
            <p:cNvSpPr/>
            <p:nvPr/>
          </p:nvSpPr>
          <p:spPr>
            <a:xfrm>
              <a:off x="2211786" y="6743530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4" name="AutoShape 14"/>
            <p:cNvSpPr/>
            <p:nvPr/>
          </p:nvSpPr>
          <p:spPr>
            <a:xfrm>
              <a:off x="2211786" y="7131803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5" name="AutoShape 15"/>
            <p:cNvSpPr/>
            <p:nvPr/>
          </p:nvSpPr>
          <p:spPr>
            <a:xfrm>
              <a:off x="2211786" y="7520076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6" name="AutoShape 16"/>
            <p:cNvSpPr/>
            <p:nvPr/>
          </p:nvSpPr>
          <p:spPr>
            <a:xfrm>
              <a:off x="2211786" y="7908349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7" name="AutoShape 17"/>
            <p:cNvSpPr/>
            <p:nvPr/>
          </p:nvSpPr>
          <p:spPr>
            <a:xfrm>
              <a:off x="2211786" y="8296621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8" name="AutoShape 18"/>
            <p:cNvSpPr/>
            <p:nvPr/>
          </p:nvSpPr>
          <p:spPr>
            <a:xfrm>
              <a:off x="2211786" y="8684894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19" name="AutoShape 19"/>
            <p:cNvSpPr/>
            <p:nvPr/>
          </p:nvSpPr>
          <p:spPr>
            <a:xfrm>
              <a:off x="2211786" y="9073167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0" name="AutoShape 20"/>
            <p:cNvSpPr/>
            <p:nvPr/>
          </p:nvSpPr>
          <p:spPr>
            <a:xfrm>
              <a:off x="2211786" y="9461440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21" name="AutoShape 21"/>
            <p:cNvSpPr/>
            <p:nvPr/>
          </p:nvSpPr>
          <p:spPr>
            <a:xfrm>
              <a:off x="2211786" y="9849712"/>
              <a:ext cx="4294248" cy="0"/>
            </a:xfrm>
            <a:prstGeom prst="line">
              <a:avLst/>
            </a:prstGeom>
            <a:ln w="9525" cap="rnd">
              <a:solidFill>
                <a:srgbClr val="919191"/>
              </a:solidFill>
              <a:prstDash val="solid"/>
              <a:headEnd type="none" w="sm" len="sm"/>
              <a:tailEnd type="none" w="sm" len="sm"/>
            </a:ln>
          </p:spPr>
        </p:sp>
        <p:grpSp>
          <p:nvGrpSpPr>
            <p:cNvPr id="22" name="Group 22"/>
            <p:cNvGrpSpPr/>
            <p:nvPr/>
          </p:nvGrpSpPr>
          <p:grpSpPr>
            <a:xfrm>
              <a:off x="6655891" y="2547560"/>
              <a:ext cx="197726" cy="7316440"/>
              <a:chOff x="0" y="0"/>
              <a:chExt cx="263634" cy="9755253"/>
            </a:xfrm>
          </p:grpSpPr>
          <p:grpSp>
            <p:nvGrpSpPr>
              <p:cNvPr id="23" name="Group 23"/>
              <p:cNvGrpSpPr/>
              <p:nvPr/>
            </p:nvGrpSpPr>
            <p:grpSpPr>
              <a:xfrm>
                <a:off x="0" y="0"/>
                <a:ext cx="263634" cy="436706"/>
                <a:chOff x="0" y="0"/>
                <a:chExt cx="660400" cy="1093944"/>
              </a:xfrm>
            </p:grpSpPr>
            <p:sp>
              <p:nvSpPr>
                <p:cNvPr id="24" name="Freeform 24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25" name="Group 25"/>
              <p:cNvGrpSpPr/>
              <p:nvPr/>
            </p:nvGrpSpPr>
            <p:grpSpPr>
              <a:xfrm>
                <a:off x="0" y="517697"/>
                <a:ext cx="263634" cy="436706"/>
                <a:chOff x="0" y="0"/>
                <a:chExt cx="660400" cy="1093944"/>
              </a:xfrm>
            </p:grpSpPr>
            <p:sp>
              <p:nvSpPr>
                <p:cNvPr id="26" name="Freeform 26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27" name="Group 27"/>
              <p:cNvGrpSpPr/>
              <p:nvPr/>
            </p:nvGrpSpPr>
            <p:grpSpPr>
              <a:xfrm>
                <a:off x="0" y="1035394"/>
                <a:ext cx="263634" cy="436706"/>
                <a:chOff x="0" y="0"/>
                <a:chExt cx="660400" cy="1093944"/>
              </a:xfrm>
            </p:grpSpPr>
            <p:sp>
              <p:nvSpPr>
                <p:cNvPr id="28" name="Freeform 28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29" name="Group 29"/>
              <p:cNvGrpSpPr/>
              <p:nvPr/>
            </p:nvGrpSpPr>
            <p:grpSpPr>
              <a:xfrm>
                <a:off x="0" y="1553091"/>
                <a:ext cx="263634" cy="436706"/>
                <a:chOff x="0" y="0"/>
                <a:chExt cx="660400" cy="1093944"/>
              </a:xfrm>
            </p:grpSpPr>
            <p:sp>
              <p:nvSpPr>
                <p:cNvPr id="30" name="Freeform 30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31" name="Group 31"/>
              <p:cNvGrpSpPr/>
              <p:nvPr/>
            </p:nvGrpSpPr>
            <p:grpSpPr>
              <a:xfrm>
                <a:off x="0" y="2070788"/>
                <a:ext cx="263634" cy="436706"/>
                <a:chOff x="0" y="0"/>
                <a:chExt cx="660400" cy="1093944"/>
              </a:xfrm>
            </p:grpSpPr>
            <p:sp>
              <p:nvSpPr>
                <p:cNvPr id="32" name="Freeform 32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33" name="Group 33"/>
              <p:cNvGrpSpPr/>
              <p:nvPr/>
            </p:nvGrpSpPr>
            <p:grpSpPr>
              <a:xfrm>
                <a:off x="0" y="2588485"/>
                <a:ext cx="263634" cy="436706"/>
                <a:chOff x="0" y="0"/>
                <a:chExt cx="660400" cy="1093944"/>
              </a:xfrm>
            </p:grpSpPr>
            <p:sp>
              <p:nvSpPr>
                <p:cNvPr id="34" name="Freeform 34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35" name="Group 35"/>
              <p:cNvGrpSpPr/>
              <p:nvPr/>
            </p:nvGrpSpPr>
            <p:grpSpPr>
              <a:xfrm>
                <a:off x="0" y="3106182"/>
                <a:ext cx="263634" cy="436706"/>
                <a:chOff x="0" y="0"/>
                <a:chExt cx="660400" cy="1093944"/>
              </a:xfrm>
            </p:grpSpPr>
            <p:sp>
              <p:nvSpPr>
                <p:cNvPr id="36" name="Freeform 36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37" name="Group 37"/>
              <p:cNvGrpSpPr/>
              <p:nvPr/>
            </p:nvGrpSpPr>
            <p:grpSpPr>
              <a:xfrm>
                <a:off x="0" y="3623879"/>
                <a:ext cx="263634" cy="436706"/>
                <a:chOff x="0" y="0"/>
                <a:chExt cx="660400" cy="1093944"/>
              </a:xfrm>
            </p:grpSpPr>
            <p:sp>
              <p:nvSpPr>
                <p:cNvPr id="38" name="Freeform 38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39" name="Group 39"/>
              <p:cNvGrpSpPr/>
              <p:nvPr/>
            </p:nvGrpSpPr>
            <p:grpSpPr>
              <a:xfrm>
                <a:off x="0" y="4141576"/>
                <a:ext cx="263634" cy="436706"/>
                <a:chOff x="0" y="0"/>
                <a:chExt cx="660400" cy="1093944"/>
              </a:xfrm>
            </p:grpSpPr>
            <p:sp>
              <p:nvSpPr>
                <p:cNvPr id="40" name="Freeform 40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41" name="Group 41"/>
              <p:cNvGrpSpPr/>
              <p:nvPr/>
            </p:nvGrpSpPr>
            <p:grpSpPr>
              <a:xfrm>
                <a:off x="0" y="4659273"/>
                <a:ext cx="263634" cy="436706"/>
                <a:chOff x="0" y="0"/>
                <a:chExt cx="660400" cy="1093944"/>
              </a:xfrm>
            </p:grpSpPr>
            <p:sp>
              <p:nvSpPr>
                <p:cNvPr id="42" name="Freeform 42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43" name="Group 43"/>
              <p:cNvGrpSpPr/>
              <p:nvPr/>
            </p:nvGrpSpPr>
            <p:grpSpPr>
              <a:xfrm>
                <a:off x="0" y="5176971"/>
                <a:ext cx="263634" cy="436706"/>
                <a:chOff x="0" y="0"/>
                <a:chExt cx="660400" cy="1093944"/>
              </a:xfrm>
            </p:grpSpPr>
            <p:sp>
              <p:nvSpPr>
                <p:cNvPr id="44" name="Freeform 44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45" name="Group 45"/>
              <p:cNvGrpSpPr/>
              <p:nvPr/>
            </p:nvGrpSpPr>
            <p:grpSpPr>
              <a:xfrm>
                <a:off x="0" y="5694668"/>
                <a:ext cx="263634" cy="436706"/>
                <a:chOff x="0" y="0"/>
                <a:chExt cx="660400" cy="1093944"/>
              </a:xfrm>
            </p:grpSpPr>
            <p:sp>
              <p:nvSpPr>
                <p:cNvPr id="46" name="Freeform 46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47" name="Group 47"/>
              <p:cNvGrpSpPr/>
              <p:nvPr/>
            </p:nvGrpSpPr>
            <p:grpSpPr>
              <a:xfrm>
                <a:off x="0" y="6212365"/>
                <a:ext cx="263634" cy="436706"/>
                <a:chOff x="0" y="0"/>
                <a:chExt cx="660400" cy="1093944"/>
              </a:xfrm>
            </p:grpSpPr>
            <p:sp>
              <p:nvSpPr>
                <p:cNvPr id="48" name="Freeform 48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49" name="Group 49"/>
              <p:cNvGrpSpPr/>
              <p:nvPr/>
            </p:nvGrpSpPr>
            <p:grpSpPr>
              <a:xfrm>
                <a:off x="0" y="6730062"/>
                <a:ext cx="263634" cy="436706"/>
                <a:chOff x="0" y="0"/>
                <a:chExt cx="660400" cy="1093944"/>
              </a:xfrm>
            </p:grpSpPr>
            <p:sp>
              <p:nvSpPr>
                <p:cNvPr id="50" name="Freeform 50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51" name="Group 51"/>
              <p:cNvGrpSpPr/>
              <p:nvPr/>
            </p:nvGrpSpPr>
            <p:grpSpPr>
              <a:xfrm>
                <a:off x="0" y="7247759"/>
                <a:ext cx="263634" cy="436706"/>
                <a:chOff x="0" y="0"/>
                <a:chExt cx="660400" cy="1093944"/>
              </a:xfrm>
            </p:grpSpPr>
            <p:sp>
              <p:nvSpPr>
                <p:cNvPr id="52" name="Freeform 52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53" name="Group 53"/>
              <p:cNvGrpSpPr/>
              <p:nvPr/>
            </p:nvGrpSpPr>
            <p:grpSpPr>
              <a:xfrm>
                <a:off x="0" y="7765456"/>
                <a:ext cx="263634" cy="436706"/>
                <a:chOff x="0" y="0"/>
                <a:chExt cx="660400" cy="1093944"/>
              </a:xfrm>
            </p:grpSpPr>
            <p:sp>
              <p:nvSpPr>
                <p:cNvPr id="54" name="Freeform 54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55" name="Group 55"/>
              <p:cNvGrpSpPr/>
              <p:nvPr/>
            </p:nvGrpSpPr>
            <p:grpSpPr>
              <a:xfrm>
                <a:off x="0" y="8283153"/>
                <a:ext cx="263634" cy="436706"/>
                <a:chOff x="0" y="0"/>
                <a:chExt cx="660400" cy="1093944"/>
              </a:xfrm>
            </p:grpSpPr>
            <p:sp>
              <p:nvSpPr>
                <p:cNvPr id="56" name="Freeform 56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57" name="Group 57"/>
              <p:cNvGrpSpPr/>
              <p:nvPr/>
            </p:nvGrpSpPr>
            <p:grpSpPr>
              <a:xfrm>
                <a:off x="0" y="8800850"/>
                <a:ext cx="263634" cy="436706"/>
                <a:chOff x="0" y="0"/>
                <a:chExt cx="660400" cy="1093944"/>
              </a:xfrm>
            </p:grpSpPr>
            <p:sp>
              <p:nvSpPr>
                <p:cNvPr id="58" name="Freeform 58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59" name="Group 59"/>
              <p:cNvGrpSpPr/>
              <p:nvPr/>
            </p:nvGrpSpPr>
            <p:grpSpPr>
              <a:xfrm>
                <a:off x="0" y="9318547"/>
                <a:ext cx="263634" cy="436706"/>
                <a:chOff x="0" y="0"/>
                <a:chExt cx="660400" cy="1093944"/>
              </a:xfrm>
            </p:grpSpPr>
            <p:sp>
              <p:nvSpPr>
                <p:cNvPr id="60" name="Freeform 60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</p:grpSp>
        <p:grpSp>
          <p:nvGrpSpPr>
            <p:cNvPr id="61" name="Group 61"/>
            <p:cNvGrpSpPr/>
            <p:nvPr/>
          </p:nvGrpSpPr>
          <p:grpSpPr>
            <a:xfrm>
              <a:off x="7001726" y="2547560"/>
              <a:ext cx="197726" cy="7316440"/>
              <a:chOff x="0" y="0"/>
              <a:chExt cx="263634" cy="9755253"/>
            </a:xfrm>
          </p:grpSpPr>
          <p:grpSp>
            <p:nvGrpSpPr>
              <p:cNvPr id="62" name="Group 62"/>
              <p:cNvGrpSpPr/>
              <p:nvPr/>
            </p:nvGrpSpPr>
            <p:grpSpPr>
              <a:xfrm>
                <a:off x="0" y="0"/>
                <a:ext cx="263634" cy="436706"/>
                <a:chOff x="0" y="0"/>
                <a:chExt cx="660400" cy="1093944"/>
              </a:xfrm>
            </p:grpSpPr>
            <p:sp>
              <p:nvSpPr>
                <p:cNvPr id="63" name="Freeform 63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64" name="Group 64"/>
              <p:cNvGrpSpPr/>
              <p:nvPr/>
            </p:nvGrpSpPr>
            <p:grpSpPr>
              <a:xfrm>
                <a:off x="0" y="517697"/>
                <a:ext cx="263634" cy="436706"/>
                <a:chOff x="0" y="0"/>
                <a:chExt cx="660400" cy="1093944"/>
              </a:xfrm>
            </p:grpSpPr>
            <p:sp>
              <p:nvSpPr>
                <p:cNvPr id="65" name="Freeform 65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66" name="Group 66"/>
              <p:cNvGrpSpPr/>
              <p:nvPr/>
            </p:nvGrpSpPr>
            <p:grpSpPr>
              <a:xfrm>
                <a:off x="0" y="1035394"/>
                <a:ext cx="263634" cy="436706"/>
                <a:chOff x="0" y="0"/>
                <a:chExt cx="660400" cy="1093944"/>
              </a:xfrm>
            </p:grpSpPr>
            <p:sp>
              <p:nvSpPr>
                <p:cNvPr id="67" name="Freeform 67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68" name="Group 68"/>
              <p:cNvGrpSpPr/>
              <p:nvPr/>
            </p:nvGrpSpPr>
            <p:grpSpPr>
              <a:xfrm>
                <a:off x="0" y="1553091"/>
                <a:ext cx="263634" cy="436706"/>
                <a:chOff x="0" y="0"/>
                <a:chExt cx="660400" cy="1093944"/>
              </a:xfrm>
            </p:grpSpPr>
            <p:sp>
              <p:nvSpPr>
                <p:cNvPr id="69" name="Freeform 69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70" name="Group 70"/>
              <p:cNvGrpSpPr/>
              <p:nvPr/>
            </p:nvGrpSpPr>
            <p:grpSpPr>
              <a:xfrm>
                <a:off x="0" y="2070788"/>
                <a:ext cx="263634" cy="436706"/>
                <a:chOff x="0" y="0"/>
                <a:chExt cx="660400" cy="1093944"/>
              </a:xfrm>
            </p:grpSpPr>
            <p:sp>
              <p:nvSpPr>
                <p:cNvPr id="71" name="Freeform 71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72" name="Group 72"/>
              <p:cNvGrpSpPr/>
              <p:nvPr/>
            </p:nvGrpSpPr>
            <p:grpSpPr>
              <a:xfrm>
                <a:off x="0" y="2588485"/>
                <a:ext cx="263634" cy="436706"/>
                <a:chOff x="0" y="0"/>
                <a:chExt cx="660400" cy="1093944"/>
              </a:xfrm>
            </p:grpSpPr>
            <p:sp>
              <p:nvSpPr>
                <p:cNvPr id="73" name="Freeform 73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74" name="Group 74"/>
              <p:cNvGrpSpPr/>
              <p:nvPr/>
            </p:nvGrpSpPr>
            <p:grpSpPr>
              <a:xfrm>
                <a:off x="0" y="3106182"/>
                <a:ext cx="263634" cy="436706"/>
                <a:chOff x="0" y="0"/>
                <a:chExt cx="660400" cy="1093944"/>
              </a:xfrm>
            </p:grpSpPr>
            <p:sp>
              <p:nvSpPr>
                <p:cNvPr id="75" name="Freeform 75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76" name="Group 76"/>
              <p:cNvGrpSpPr/>
              <p:nvPr/>
            </p:nvGrpSpPr>
            <p:grpSpPr>
              <a:xfrm>
                <a:off x="0" y="3623879"/>
                <a:ext cx="263634" cy="436706"/>
                <a:chOff x="0" y="0"/>
                <a:chExt cx="660400" cy="1093944"/>
              </a:xfrm>
            </p:grpSpPr>
            <p:sp>
              <p:nvSpPr>
                <p:cNvPr id="77" name="Freeform 77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78" name="Group 78"/>
              <p:cNvGrpSpPr/>
              <p:nvPr/>
            </p:nvGrpSpPr>
            <p:grpSpPr>
              <a:xfrm>
                <a:off x="0" y="4141576"/>
                <a:ext cx="263634" cy="436706"/>
                <a:chOff x="0" y="0"/>
                <a:chExt cx="660400" cy="1093944"/>
              </a:xfrm>
            </p:grpSpPr>
            <p:sp>
              <p:nvSpPr>
                <p:cNvPr id="79" name="Freeform 79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80" name="Group 80"/>
              <p:cNvGrpSpPr/>
              <p:nvPr/>
            </p:nvGrpSpPr>
            <p:grpSpPr>
              <a:xfrm>
                <a:off x="0" y="4659273"/>
                <a:ext cx="263634" cy="436706"/>
                <a:chOff x="0" y="0"/>
                <a:chExt cx="660400" cy="1093944"/>
              </a:xfrm>
            </p:grpSpPr>
            <p:sp>
              <p:nvSpPr>
                <p:cNvPr id="81" name="Freeform 81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82" name="Group 82"/>
              <p:cNvGrpSpPr/>
              <p:nvPr/>
            </p:nvGrpSpPr>
            <p:grpSpPr>
              <a:xfrm>
                <a:off x="0" y="5176971"/>
                <a:ext cx="263634" cy="436706"/>
                <a:chOff x="0" y="0"/>
                <a:chExt cx="660400" cy="1093944"/>
              </a:xfrm>
            </p:grpSpPr>
            <p:sp>
              <p:nvSpPr>
                <p:cNvPr id="83" name="Freeform 83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84" name="Group 84"/>
              <p:cNvGrpSpPr/>
              <p:nvPr/>
            </p:nvGrpSpPr>
            <p:grpSpPr>
              <a:xfrm>
                <a:off x="0" y="5694668"/>
                <a:ext cx="263634" cy="436706"/>
                <a:chOff x="0" y="0"/>
                <a:chExt cx="660400" cy="1093944"/>
              </a:xfrm>
            </p:grpSpPr>
            <p:sp>
              <p:nvSpPr>
                <p:cNvPr id="85" name="Freeform 85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86" name="Group 86"/>
              <p:cNvGrpSpPr/>
              <p:nvPr/>
            </p:nvGrpSpPr>
            <p:grpSpPr>
              <a:xfrm>
                <a:off x="0" y="6212365"/>
                <a:ext cx="263634" cy="436706"/>
                <a:chOff x="0" y="0"/>
                <a:chExt cx="660400" cy="1093944"/>
              </a:xfrm>
            </p:grpSpPr>
            <p:sp>
              <p:nvSpPr>
                <p:cNvPr id="87" name="Freeform 87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88" name="Group 88"/>
              <p:cNvGrpSpPr/>
              <p:nvPr/>
            </p:nvGrpSpPr>
            <p:grpSpPr>
              <a:xfrm>
                <a:off x="0" y="6730062"/>
                <a:ext cx="263634" cy="436706"/>
                <a:chOff x="0" y="0"/>
                <a:chExt cx="660400" cy="1093944"/>
              </a:xfrm>
            </p:grpSpPr>
            <p:sp>
              <p:nvSpPr>
                <p:cNvPr id="89" name="Freeform 89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90" name="Group 90"/>
              <p:cNvGrpSpPr/>
              <p:nvPr/>
            </p:nvGrpSpPr>
            <p:grpSpPr>
              <a:xfrm>
                <a:off x="0" y="7247759"/>
                <a:ext cx="263634" cy="436706"/>
                <a:chOff x="0" y="0"/>
                <a:chExt cx="660400" cy="1093944"/>
              </a:xfrm>
            </p:grpSpPr>
            <p:sp>
              <p:nvSpPr>
                <p:cNvPr id="91" name="Freeform 91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92" name="Group 92"/>
              <p:cNvGrpSpPr/>
              <p:nvPr/>
            </p:nvGrpSpPr>
            <p:grpSpPr>
              <a:xfrm>
                <a:off x="0" y="7765456"/>
                <a:ext cx="263634" cy="436706"/>
                <a:chOff x="0" y="0"/>
                <a:chExt cx="660400" cy="1093944"/>
              </a:xfrm>
            </p:grpSpPr>
            <p:sp>
              <p:nvSpPr>
                <p:cNvPr id="93" name="Freeform 93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94" name="Group 94"/>
              <p:cNvGrpSpPr/>
              <p:nvPr/>
            </p:nvGrpSpPr>
            <p:grpSpPr>
              <a:xfrm>
                <a:off x="0" y="8283153"/>
                <a:ext cx="263634" cy="436706"/>
                <a:chOff x="0" y="0"/>
                <a:chExt cx="660400" cy="1093944"/>
              </a:xfrm>
            </p:grpSpPr>
            <p:sp>
              <p:nvSpPr>
                <p:cNvPr id="95" name="Freeform 95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96" name="Group 96"/>
              <p:cNvGrpSpPr/>
              <p:nvPr/>
            </p:nvGrpSpPr>
            <p:grpSpPr>
              <a:xfrm>
                <a:off x="0" y="8800850"/>
                <a:ext cx="263634" cy="436706"/>
                <a:chOff x="0" y="0"/>
                <a:chExt cx="660400" cy="1093944"/>
              </a:xfrm>
            </p:grpSpPr>
            <p:sp>
              <p:nvSpPr>
                <p:cNvPr id="97" name="Freeform 97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98" name="Group 98"/>
              <p:cNvGrpSpPr/>
              <p:nvPr/>
            </p:nvGrpSpPr>
            <p:grpSpPr>
              <a:xfrm>
                <a:off x="0" y="9318547"/>
                <a:ext cx="263634" cy="436706"/>
                <a:chOff x="0" y="0"/>
                <a:chExt cx="660400" cy="1093944"/>
              </a:xfrm>
            </p:grpSpPr>
            <p:sp>
              <p:nvSpPr>
                <p:cNvPr id="99" name="Freeform 99"/>
                <p:cNvSpPr/>
                <p:nvPr/>
              </p:nvSpPr>
              <p:spPr>
                <a:xfrm>
                  <a:off x="0" y="0"/>
                  <a:ext cx="660400" cy="1093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400" h="1093944">
                      <a:moveTo>
                        <a:pt x="535940" y="1093944"/>
                      </a:moveTo>
                      <a:lnTo>
                        <a:pt x="124460" y="1093944"/>
                      </a:lnTo>
                      <a:cubicBezTo>
                        <a:pt x="55880" y="1093944"/>
                        <a:pt x="0" y="1038064"/>
                        <a:pt x="0" y="96948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535940" y="0"/>
                      </a:lnTo>
                      <a:cubicBezTo>
                        <a:pt x="604520" y="0"/>
                        <a:pt x="660400" y="55880"/>
                        <a:pt x="660400" y="124460"/>
                      </a:cubicBezTo>
                      <a:lnTo>
                        <a:pt x="660400" y="969484"/>
                      </a:lnTo>
                      <a:cubicBezTo>
                        <a:pt x="660400" y="1038064"/>
                        <a:pt x="604520" y="1093944"/>
                        <a:pt x="535940" y="109394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</p:grpSp>
        <p:grpSp>
          <p:nvGrpSpPr>
            <p:cNvPr id="100" name="Group 100"/>
            <p:cNvGrpSpPr/>
            <p:nvPr/>
          </p:nvGrpSpPr>
          <p:grpSpPr>
            <a:xfrm>
              <a:off x="904109" y="2547560"/>
              <a:ext cx="1161316" cy="7316440"/>
              <a:chOff x="0" y="0"/>
              <a:chExt cx="1548421" cy="9755253"/>
            </a:xfrm>
          </p:grpSpPr>
          <p:grpSp>
            <p:nvGrpSpPr>
              <p:cNvPr id="101" name="Group 101"/>
              <p:cNvGrpSpPr/>
              <p:nvPr/>
            </p:nvGrpSpPr>
            <p:grpSpPr>
              <a:xfrm>
                <a:off x="0" y="0"/>
                <a:ext cx="1548421" cy="436706"/>
                <a:chOff x="0" y="0"/>
                <a:chExt cx="2536345" cy="715334"/>
              </a:xfrm>
            </p:grpSpPr>
            <p:sp>
              <p:nvSpPr>
                <p:cNvPr id="102" name="Freeform 102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03" name="Group 103"/>
              <p:cNvGrpSpPr/>
              <p:nvPr/>
            </p:nvGrpSpPr>
            <p:grpSpPr>
              <a:xfrm>
                <a:off x="0" y="517697"/>
                <a:ext cx="1548421" cy="436706"/>
                <a:chOff x="0" y="0"/>
                <a:chExt cx="2536345" cy="715334"/>
              </a:xfrm>
            </p:grpSpPr>
            <p:sp>
              <p:nvSpPr>
                <p:cNvPr id="104" name="Freeform 104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05" name="Group 105"/>
              <p:cNvGrpSpPr/>
              <p:nvPr/>
            </p:nvGrpSpPr>
            <p:grpSpPr>
              <a:xfrm>
                <a:off x="0" y="1035394"/>
                <a:ext cx="1548421" cy="436706"/>
                <a:chOff x="0" y="0"/>
                <a:chExt cx="2536345" cy="715334"/>
              </a:xfrm>
            </p:grpSpPr>
            <p:sp>
              <p:nvSpPr>
                <p:cNvPr id="106" name="Freeform 106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07" name="Group 107"/>
              <p:cNvGrpSpPr/>
              <p:nvPr/>
            </p:nvGrpSpPr>
            <p:grpSpPr>
              <a:xfrm>
                <a:off x="0" y="1553091"/>
                <a:ext cx="1548421" cy="436706"/>
                <a:chOff x="0" y="0"/>
                <a:chExt cx="2536345" cy="715334"/>
              </a:xfrm>
            </p:grpSpPr>
            <p:sp>
              <p:nvSpPr>
                <p:cNvPr id="108" name="Freeform 108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09" name="Group 109"/>
              <p:cNvGrpSpPr/>
              <p:nvPr/>
            </p:nvGrpSpPr>
            <p:grpSpPr>
              <a:xfrm>
                <a:off x="0" y="2070788"/>
                <a:ext cx="1548421" cy="436706"/>
                <a:chOff x="0" y="0"/>
                <a:chExt cx="2536345" cy="715334"/>
              </a:xfrm>
            </p:grpSpPr>
            <p:sp>
              <p:nvSpPr>
                <p:cNvPr id="110" name="Freeform 110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11" name="Group 111"/>
              <p:cNvGrpSpPr/>
              <p:nvPr/>
            </p:nvGrpSpPr>
            <p:grpSpPr>
              <a:xfrm>
                <a:off x="0" y="2588485"/>
                <a:ext cx="1548421" cy="436706"/>
                <a:chOff x="0" y="0"/>
                <a:chExt cx="2536345" cy="715334"/>
              </a:xfrm>
            </p:grpSpPr>
            <p:sp>
              <p:nvSpPr>
                <p:cNvPr id="112" name="Freeform 112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13" name="Group 113"/>
              <p:cNvGrpSpPr/>
              <p:nvPr/>
            </p:nvGrpSpPr>
            <p:grpSpPr>
              <a:xfrm>
                <a:off x="0" y="3106182"/>
                <a:ext cx="1548421" cy="436706"/>
                <a:chOff x="0" y="0"/>
                <a:chExt cx="2536345" cy="715334"/>
              </a:xfrm>
            </p:grpSpPr>
            <p:sp>
              <p:nvSpPr>
                <p:cNvPr id="114" name="Freeform 114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15" name="Group 115"/>
              <p:cNvGrpSpPr/>
              <p:nvPr/>
            </p:nvGrpSpPr>
            <p:grpSpPr>
              <a:xfrm>
                <a:off x="0" y="3623879"/>
                <a:ext cx="1548421" cy="436706"/>
                <a:chOff x="0" y="0"/>
                <a:chExt cx="2536345" cy="715334"/>
              </a:xfrm>
            </p:grpSpPr>
            <p:sp>
              <p:nvSpPr>
                <p:cNvPr id="116" name="Freeform 116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17" name="Group 117"/>
              <p:cNvGrpSpPr/>
              <p:nvPr/>
            </p:nvGrpSpPr>
            <p:grpSpPr>
              <a:xfrm>
                <a:off x="0" y="4141576"/>
                <a:ext cx="1548421" cy="436706"/>
                <a:chOff x="0" y="0"/>
                <a:chExt cx="2536345" cy="715334"/>
              </a:xfrm>
            </p:grpSpPr>
            <p:sp>
              <p:nvSpPr>
                <p:cNvPr id="118" name="Freeform 118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19" name="Group 119"/>
              <p:cNvGrpSpPr/>
              <p:nvPr/>
            </p:nvGrpSpPr>
            <p:grpSpPr>
              <a:xfrm>
                <a:off x="0" y="4659273"/>
                <a:ext cx="1548421" cy="436706"/>
                <a:chOff x="0" y="0"/>
                <a:chExt cx="2536345" cy="715334"/>
              </a:xfrm>
            </p:grpSpPr>
            <p:sp>
              <p:nvSpPr>
                <p:cNvPr id="120" name="Freeform 120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21" name="Group 121"/>
              <p:cNvGrpSpPr/>
              <p:nvPr/>
            </p:nvGrpSpPr>
            <p:grpSpPr>
              <a:xfrm>
                <a:off x="0" y="5176971"/>
                <a:ext cx="1548421" cy="436706"/>
                <a:chOff x="0" y="0"/>
                <a:chExt cx="2536345" cy="715334"/>
              </a:xfrm>
            </p:grpSpPr>
            <p:sp>
              <p:nvSpPr>
                <p:cNvPr id="122" name="Freeform 122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23" name="Group 123"/>
              <p:cNvGrpSpPr/>
              <p:nvPr/>
            </p:nvGrpSpPr>
            <p:grpSpPr>
              <a:xfrm>
                <a:off x="0" y="5694668"/>
                <a:ext cx="1548421" cy="436706"/>
                <a:chOff x="0" y="0"/>
                <a:chExt cx="2536345" cy="715334"/>
              </a:xfrm>
            </p:grpSpPr>
            <p:sp>
              <p:nvSpPr>
                <p:cNvPr id="124" name="Freeform 124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25" name="Group 125"/>
              <p:cNvGrpSpPr/>
              <p:nvPr/>
            </p:nvGrpSpPr>
            <p:grpSpPr>
              <a:xfrm>
                <a:off x="0" y="6212365"/>
                <a:ext cx="1548421" cy="436706"/>
                <a:chOff x="0" y="0"/>
                <a:chExt cx="2536345" cy="715334"/>
              </a:xfrm>
            </p:grpSpPr>
            <p:sp>
              <p:nvSpPr>
                <p:cNvPr id="126" name="Freeform 126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27" name="Group 127"/>
              <p:cNvGrpSpPr/>
              <p:nvPr/>
            </p:nvGrpSpPr>
            <p:grpSpPr>
              <a:xfrm>
                <a:off x="0" y="6730062"/>
                <a:ext cx="1548421" cy="436706"/>
                <a:chOff x="0" y="0"/>
                <a:chExt cx="2536345" cy="715334"/>
              </a:xfrm>
            </p:grpSpPr>
            <p:sp>
              <p:nvSpPr>
                <p:cNvPr id="128" name="Freeform 128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29" name="Group 129"/>
              <p:cNvGrpSpPr/>
              <p:nvPr/>
            </p:nvGrpSpPr>
            <p:grpSpPr>
              <a:xfrm>
                <a:off x="0" y="7247759"/>
                <a:ext cx="1548421" cy="436706"/>
                <a:chOff x="0" y="0"/>
                <a:chExt cx="2536345" cy="715334"/>
              </a:xfrm>
            </p:grpSpPr>
            <p:sp>
              <p:nvSpPr>
                <p:cNvPr id="130" name="Freeform 130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31" name="Group 131"/>
              <p:cNvGrpSpPr/>
              <p:nvPr/>
            </p:nvGrpSpPr>
            <p:grpSpPr>
              <a:xfrm>
                <a:off x="0" y="7765456"/>
                <a:ext cx="1548421" cy="436706"/>
                <a:chOff x="0" y="0"/>
                <a:chExt cx="2536345" cy="715334"/>
              </a:xfrm>
            </p:grpSpPr>
            <p:sp>
              <p:nvSpPr>
                <p:cNvPr id="132" name="Freeform 132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33" name="Group 133"/>
              <p:cNvGrpSpPr/>
              <p:nvPr/>
            </p:nvGrpSpPr>
            <p:grpSpPr>
              <a:xfrm>
                <a:off x="0" y="8283153"/>
                <a:ext cx="1548421" cy="436706"/>
                <a:chOff x="0" y="0"/>
                <a:chExt cx="2536345" cy="715334"/>
              </a:xfrm>
            </p:grpSpPr>
            <p:sp>
              <p:nvSpPr>
                <p:cNvPr id="134" name="Freeform 134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35" name="Group 135"/>
              <p:cNvGrpSpPr/>
              <p:nvPr/>
            </p:nvGrpSpPr>
            <p:grpSpPr>
              <a:xfrm>
                <a:off x="0" y="8800850"/>
                <a:ext cx="1548421" cy="436706"/>
                <a:chOff x="0" y="0"/>
                <a:chExt cx="2536345" cy="715334"/>
              </a:xfrm>
            </p:grpSpPr>
            <p:sp>
              <p:nvSpPr>
                <p:cNvPr id="136" name="Freeform 136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  <p:grpSp>
            <p:nvGrpSpPr>
              <p:cNvPr id="137" name="Group 137"/>
              <p:cNvGrpSpPr/>
              <p:nvPr/>
            </p:nvGrpSpPr>
            <p:grpSpPr>
              <a:xfrm>
                <a:off x="0" y="9318547"/>
                <a:ext cx="1548421" cy="436706"/>
                <a:chOff x="0" y="0"/>
                <a:chExt cx="2536345" cy="715334"/>
              </a:xfrm>
            </p:grpSpPr>
            <p:sp>
              <p:nvSpPr>
                <p:cNvPr id="138" name="Freeform 138"/>
                <p:cNvSpPr/>
                <p:nvPr/>
              </p:nvSpPr>
              <p:spPr>
                <a:xfrm>
                  <a:off x="0" y="0"/>
                  <a:ext cx="253634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36346" h="715334">
                      <a:moveTo>
                        <a:pt x="2411885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411886" y="0"/>
                      </a:lnTo>
                      <a:cubicBezTo>
                        <a:pt x="2480465" y="0"/>
                        <a:pt x="2536346" y="55880"/>
                        <a:pt x="2536346" y="124460"/>
                      </a:cubicBezTo>
                      <a:lnTo>
                        <a:pt x="2536346" y="590874"/>
                      </a:lnTo>
                      <a:cubicBezTo>
                        <a:pt x="2536346" y="659454"/>
                        <a:pt x="2480465" y="715334"/>
                        <a:pt x="2411886" y="715334"/>
                      </a:cubicBezTo>
                      <a:close/>
                    </a:path>
                  </a:pathLst>
                </a:custGeom>
                <a:solidFill>
                  <a:srgbClr val="E3D1E8">
                    <a:alpha val="40000"/>
                  </a:srgbClr>
                </a:solidFill>
              </p:spPr>
            </p:sp>
          </p:grpSp>
        </p:grpSp>
        <p:grpSp>
          <p:nvGrpSpPr>
            <p:cNvPr id="139" name="Group 139"/>
            <p:cNvGrpSpPr/>
            <p:nvPr/>
          </p:nvGrpSpPr>
          <p:grpSpPr>
            <a:xfrm>
              <a:off x="904109" y="2017469"/>
              <a:ext cx="5601926" cy="348230"/>
              <a:chOff x="0" y="0"/>
              <a:chExt cx="7469234" cy="464307"/>
            </a:xfrm>
          </p:grpSpPr>
          <p:grpSp>
            <p:nvGrpSpPr>
              <p:cNvPr id="140" name="Group 140"/>
              <p:cNvGrpSpPr/>
              <p:nvPr/>
            </p:nvGrpSpPr>
            <p:grpSpPr>
              <a:xfrm>
                <a:off x="0" y="0"/>
                <a:ext cx="1548421" cy="464307"/>
                <a:chOff x="0" y="0"/>
                <a:chExt cx="2202376" cy="660400"/>
              </a:xfrm>
            </p:grpSpPr>
            <p:sp>
              <p:nvSpPr>
                <p:cNvPr id="141" name="Freeform 141"/>
                <p:cNvSpPr/>
                <p:nvPr/>
              </p:nvSpPr>
              <p:spPr>
                <a:xfrm>
                  <a:off x="0" y="0"/>
                  <a:ext cx="2202376" cy="66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2376" h="660400">
                      <a:moveTo>
                        <a:pt x="2077916" y="660400"/>
                      </a:moveTo>
                      <a:lnTo>
                        <a:pt x="124460" y="660400"/>
                      </a:lnTo>
                      <a:cubicBezTo>
                        <a:pt x="55880" y="660400"/>
                        <a:pt x="0" y="604520"/>
                        <a:pt x="0" y="535940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2077916" y="0"/>
                      </a:lnTo>
                      <a:cubicBezTo>
                        <a:pt x="2146496" y="0"/>
                        <a:pt x="2202376" y="55880"/>
                        <a:pt x="2202376" y="124460"/>
                      </a:cubicBezTo>
                      <a:lnTo>
                        <a:pt x="2202376" y="535940"/>
                      </a:lnTo>
                      <a:cubicBezTo>
                        <a:pt x="2202376" y="604520"/>
                        <a:pt x="2146496" y="660400"/>
                        <a:pt x="2077916" y="660400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42" name="Group 142"/>
              <p:cNvGrpSpPr/>
              <p:nvPr/>
            </p:nvGrpSpPr>
            <p:grpSpPr>
              <a:xfrm>
                <a:off x="1743570" y="0"/>
                <a:ext cx="5725664" cy="464307"/>
                <a:chOff x="0" y="0"/>
                <a:chExt cx="8143820" cy="660400"/>
              </a:xfrm>
            </p:grpSpPr>
            <p:sp>
              <p:nvSpPr>
                <p:cNvPr id="143" name="Freeform 143"/>
                <p:cNvSpPr/>
                <p:nvPr/>
              </p:nvSpPr>
              <p:spPr>
                <a:xfrm>
                  <a:off x="0" y="0"/>
                  <a:ext cx="8143821" cy="66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143821" h="660400">
                      <a:moveTo>
                        <a:pt x="8019360" y="660400"/>
                      </a:moveTo>
                      <a:lnTo>
                        <a:pt x="124460" y="660400"/>
                      </a:lnTo>
                      <a:cubicBezTo>
                        <a:pt x="55880" y="660400"/>
                        <a:pt x="0" y="604520"/>
                        <a:pt x="0" y="535940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8019360" y="0"/>
                      </a:lnTo>
                      <a:cubicBezTo>
                        <a:pt x="8087940" y="0"/>
                        <a:pt x="8143821" y="55880"/>
                        <a:pt x="8143821" y="124460"/>
                      </a:cubicBezTo>
                      <a:lnTo>
                        <a:pt x="8143821" y="535940"/>
                      </a:lnTo>
                      <a:cubicBezTo>
                        <a:pt x="8143821" y="604520"/>
                        <a:pt x="8087940" y="660400"/>
                        <a:pt x="8019360" y="660400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</p:grpSp>
        <p:pic>
          <p:nvPicPr>
            <p:cNvPr id="144" name="Picture 14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6655891" y="2071851"/>
              <a:ext cx="197726" cy="205696"/>
            </a:xfrm>
            <a:prstGeom prst="rect">
              <a:avLst/>
            </a:prstGeom>
          </p:spPr>
        </p:pic>
        <p:pic>
          <p:nvPicPr>
            <p:cNvPr id="145" name="Picture 14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7001726" y="2075768"/>
              <a:ext cx="197726" cy="231632"/>
            </a:xfrm>
            <a:prstGeom prst="rect">
              <a:avLst/>
            </a:prstGeom>
          </p:spPr>
        </p:pic>
        <p:pic>
          <p:nvPicPr>
            <p:cNvPr id="146" name="Picture 1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558274" y="297574"/>
              <a:ext cx="1615960" cy="1537182"/>
            </a:xfrm>
            <a:prstGeom prst="rect">
              <a:avLst/>
            </a:prstGeom>
          </p:spPr>
        </p:pic>
        <p:grpSp>
          <p:nvGrpSpPr>
            <p:cNvPr id="147" name="Group 147"/>
            <p:cNvGrpSpPr/>
            <p:nvPr/>
          </p:nvGrpSpPr>
          <p:grpSpPr>
            <a:xfrm>
              <a:off x="360549" y="2017469"/>
              <a:ext cx="395451" cy="7846531"/>
              <a:chOff x="0" y="0"/>
              <a:chExt cx="527268" cy="10462042"/>
            </a:xfrm>
          </p:grpSpPr>
          <p:grpSp>
            <p:nvGrpSpPr>
              <p:cNvPr id="148" name="Group 148"/>
              <p:cNvGrpSpPr/>
              <p:nvPr/>
            </p:nvGrpSpPr>
            <p:grpSpPr>
              <a:xfrm>
                <a:off x="0" y="706788"/>
                <a:ext cx="527268" cy="436706"/>
                <a:chOff x="0" y="0"/>
                <a:chExt cx="863676" cy="715334"/>
              </a:xfrm>
            </p:grpSpPr>
            <p:sp>
              <p:nvSpPr>
                <p:cNvPr id="149" name="Freeform 149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50" name="Group 150"/>
              <p:cNvGrpSpPr/>
              <p:nvPr/>
            </p:nvGrpSpPr>
            <p:grpSpPr>
              <a:xfrm>
                <a:off x="0" y="1224485"/>
                <a:ext cx="527268" cy="436706"/>
                <a:chOff x="0" y="0"/>
                <a:chExt cx="863676" cy="715334"/>
              </a:xfrm>
            </p:grpSpPr>
            <p:sp>
              <p:nvSpPr>
                <p:cNvPr id="151" name="Freeform 151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52" name="Group 152"/>
              <p:cNvGrpSpPr/>
              <p:nvPr/>
            </p:nvGrpSpPr>
            <p:grpSpPr>
              <a:xfrm>
                <a:off x="0" y="1742182"/>
                <a:ext cx="527268" cy="436706"/>
                <a:chOff x="0" y="0"/>
                <a:chExt cx="863676" cy="715334"/>
              </a:xfrm>
            </p:grpSpPr>
            <p:sp>
              <p:nvSpPr>
                <p:cNvPr id="153" name="Freeform 153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54" name="Group 154"/>
              <p:cNvGrpSpPr/>
              <p:nvPr/>
            </p:nvGrpSpPr>
            <p:grpSpPr>
              <a:xfrm>
                <a:off x="0" y="2259880"/>
                <a:ext cx="527268" cy="436706"/>
                <a:chOff x="0" y="0"/>
                <a:chExt cx="863676" cy="715334"/>
              </a:xfrm>
            </p:grpSpPr>
            <p:sp>
              <p:nvSpPr>
                <p:cNvPr id="155" name="Freeform 155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56" name="Group 156"/>
              <p:cNvGrpSpPr/>
              <p:nvPr/>
            </p:nvGrpSpPr>
            <p:grpSpPr>
              <a:xfrm>
                <a:off x="0" y="2777577"/>
                <a:ext cx="527268" cy="436706"/>
                <a:chOff x="0" y="0"/>
                <a:chExt cx="863676" cy="715334"/>
              </a:xfrm>
            </p:grpSpPr>
            <p:sp>
              <p:nvSpPr>
                <p:cNvPr id="157" name="Freeform 157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58" name="Group 158"/>
              <p:cNvGrpSpPr/>
              <p:nvPr/>
            </p:nvGrpSpPr>
            <p:grpSpPr>
              <a:xfrm>
                <a:off x="0" y="3295274"/>
                <a:ext cx="527268" cy="436706"/>
                <a:chOff x="0" y="0"/>
                <a:chExt cx="863676" cy="715334"/>
              </a:xfrm>
            </p:grpSpPr>
            <p:sp>
              <p:nvSpPr>
                <p:cNvPr id="159" name="Freeform 159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60" name="Group 160"/>
              <p:cNvGrpSpPr/>
              <p:nvPr/>
            </p:nvGrpSpPr>
            <p:grpSpPr>
              <a:xfrm>
                <a:off x="0" y="3812971"/>
                <a:ext cx="527268" cy="436706"/>
                <a:chOff x="0" y="0"/>
                <a:chExt cx="863676" cy="715334"/>
              </a:xfrm>
            </p:grpSpPr>
            <p:sp>
              <p:nvSpPr>
                <p:cNvPr id="161" name="Freeform 161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62" name="Group 162"/>
              <p:cNvGrpSpPr/>
              <p:nvPr/>
            </p:nvGrpSpPr>
            <p:grpSpPr>
              <a:xfrm>
                <a:off x="0" y="4330668"/>
                <a:ext cx="527268" cy="436706"/>
                <a:chOff x="0" y="0"/>
                <a:chExt cx="863676" cy="715334"/>
              </a:xfrm>
            </p:grpSpPr>
            <p:sp>
              <p:nvSpPr>
                <p:cNvPr id="163" name="Freeform 163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64" name="Group 164"/>
              <p:cNvGrpSpPr/>
              <p:nvPr/>
            </p:nvGrpSpPr>
            <p:grpSpPr>
              <a:xfrm>
                <a:off x="0" y="4848365"/>
                <a:ext cx="527268" cy="436706"/>
                <a:chOff x="0" y="0"/>
                <a:chExt cx="863676" cy="715334"/>
              </a:xfrm>
            </p:grpSpPr>
            <p:sp>
              <p:nvSpPr>
                <p:cNvPr id="165" name="Freeform 165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66" name="Group 166"/>
              <p:cNvGrpSpPr/>
              <p:nvPr/>
            </p:nvGrpSpPr>
            <p:grpSpPr>
              <a:xfrm>
                <a:off x="0" y="5366062"/>
                <a:ext cx="527268" cy="436706"/>
                <a:chOff x="0" y="0"/>
                <a:chExt cx="863676" cy="715334"/>
              </a:xfrm>
            </p:grpSpPr>
            <p:sp>
              <p:nvSpPr>
                <p:cNvPr id="167" name="Freeform 167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68" name="Group 168"/>
              <p:cNvGrpSpPr/>
              <p:nvPr/>
            </p:nvGrpSpPr>
            <p:grpSpPr>
              <a:xfrm>
                <a:off x="0" y="5883759"/>
                <a:ext cx="527268" cy="436706"/>
                <a:chOff x="0" y="0"/>
                <a:chExt cx="863676" cy="715334"/>
              </a:xfrm>
            </p:grpSpPr>
            <p:sp>
              <p:nvSpPr>
                <p:cNvPr id="169" name="Freeform 169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70" name="Group 170"/>
              <p:cNvGrpSpPr/>
              <p:nvPr/>
            </p:nvGrpSpPr>
            <p:grpSpPr>
              <a:xfrm>
                <a:off x="0" y="6401456"/>
                <a:ext cx="527268" cy="436706"/>
                <a:chOff x="0" y="0"/>
                <a:chExt cx="863676" cy="715334"/>
              </a:xfrm>
            </p:grpSpPr>
            <p:sp>
              <p:nvSpPr>
                <p:cNvPr id="171" name="Freeform 171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72" name="Group 172"/>
              <p:cNvGrpSpPr/>
              <p:nvPr/>
            </p:nvGrpSpPr>
            <p:grpSpPr>
              <a:xfrm>
                <a:off x="0" y="6919153"/>
                <a:ext cx="527268" cy="436706"/>
                <a:chOff x="0" y="0"/>
                <a:chExt cx="863676" cy="715334"/>
              </a:xfrm>
            </p:grpSpPr>
            <p:sp>
              <p:nvSpPr>
                <p:cNvPr id="173" name="Freeform 173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74" name="Group 174"/>
              <p:cNvGrpSpPr/>
              <p:nvPr/>
            </p:nvGrpSpPr>
            <p:grpSpPr>
              <a:xfrm>
                <a:off x="0" y="7436850"/>
                <a:ext cx="527268" cy="436706"/>
                <a:chOff x="0" y="0"/>
                <a:chExt cx="863676" cy="715334"/>
              </a:xfrm>
            </p:grpSpPr>
            <p:sp>
              <p:nvSpPr>
                <p:cNvPr id="175" name="Freeform 175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76" name="Group 176"/>
              <p:cNvGrpSpPr/>
              <p:nvPr/>
            </p:nvGrpSpPr>
            <p:grpSpPr>
              <a:xfrm>
                <a:off x="0" y="7954547"/>
                <a:ext cx="527268" cy="436706"/>
                <a:chOff x="0" y="0"/>
                <a:chExt cx="863676" cy="715334"/>
              </a:xfrm>
            </p:grpSpPr>
            <p:sp>
              <p:nvSpPr>
                <p:cNvPr id="177" name="Freeform 177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78" name="Group 178"/>
              <p:cNvGrpSpPr/>
              <p:nvPr/>
            </p:nvGrpSpPr>
            <p:grpSpPr>
              <a:xfrm>
                <a:off x="0" y="8472244"/>
                <a:ext cx="527268" cy="436706"/>
                <a:chOff x="0" y="0"/>
                <a:chExt cx="863676" cy="715334"/>
              </a:xfrm>
            </p:grpSpPr>
            <p:sp>
              <p:nvSpPr>
                <p:cNvPr id="179" name="Freeform 179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80" name="Group 180"/>
              <p:cNvGrpSpPr/>
              <p:nvPr/>
            </p:nvGrpSpPr>
            <p:grpSpPr>
              <a:xfrm>
                <a:off x="0" y="8989941"/>
                <a:ext cx="527268" cy="436706"/>
                <a:chOff x="0" y="0"/>
                <a:chExt cx="863676" cy="715334"/>
              </a:xfrm>
            </p:grpSpPr>
            <p:sp>
              <p:nvSpPr>
                <p:cNvPr id="181" name="Freeform 181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82" name="Group 182"/>
              <p:cNvGrpSpPr/>
              <p:nvPr/>
            </p:nvGrpSpPr>
            <p:grpSpPr>
              <a:xfrm>
                <a:off x="0" y="9507638"/>
                <a:ext cx="527268" cy="436706"/>
                <a:chOff x="0" y="0"/>
                <a:chExt cx="863676" cy="715334"/>
              </a:xfrm>
            </p:grpSpPr>
            <p:sp>
              <p:nvSpPr>
                <p:cNvPr id="183" name="Freeform 183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84" name="Group 184"/>
              <p:cNvGrpSpPr/>
              <p:nvPr/>
            </p:nvGrpSpPr>
            <p:grpSpPr>
              <a:xfrm>
                <a:off x="0" y="10025335"/>
                <a:ext cx="527268" cy="436706"/>
                <a:chOff x="0" y="0"/>
                <a:chExt cx="863676" cy="715334"/>
              </a:xfrm>
            </p:grpSpPr>
            <p:sp>
              <p:nvSpPr>
                <p:cNvPr id="185" name="Freeform 185"/>
                <p:cNvSpPr/>
                <p:nvPr/>
              </p:nvSpPr>
              <p:spPr>
                <a:xfrm>
                  <a:off x="0" y="0"/>
                  <a:ext cx="863676" cy="7153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3676" h="715334">
                      <a:moveTo>
                        <a:pt x="739216" y="715334"/>
                      </a:moveTo>
                      <a:lnTo>
                        <a:pt x="124460" y="715334"/>
                      </a:lnTo>
                      <a:cubicBezTo>
                        <a:pt x="55880" y="715334"/>
                        <a:pt x="0" y="659454"/>
                        <a:pt x="0" y="590874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739216" y="0"/>
                      </a:lnTo>
                      <a:cubicBezTo>
                        <a:pt x="807796" y="0"/>
                        <a:pt x="863676" y="55880"/>
                        <a:pt x="863676" y="124460"/>
                      </a:cubicBezTo>
                      <a:lnTo>
                        <a:pt x="863676" y="590874"/>
                      </a:lnTo>
                      <a:cubicBezTo>
                        <a:pt x="863676" y="659454"/>
                        <a:pt x="807796" y="715334"/>
                        <a:pt x="739216" y="715334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grpSp>
            <p:nvGrpSpPr>
              <p:cNvPr id="186" name="Group 186"/>
              <p:cNvGrpSpPr/>
              <p:nvPr/>
            </p:nvGrpSpPr>
            <p:grpSpPr>
              <a:xfrm>
                <a:off x="0" y="0"/>
                <a:ext cx="527268" cy="464307"/>
                <a:chOff x="0" y="0"/>
                <a:chExt cx="749952" cy="660400"/>
              </a:xfrm>
            </p:grpSpPr>
            <p:sp>
              <p:nvSpPr>
                <p:cNvPr id="187" name="Freeform 187"/>
                <p:cNvSpPr/>
                <p:nvPr/>
              </p:nvSpPr>
              <p:spPr>
                <a:xfrm>
                  <a:off x="0" y="0"/>
                  <a:ext cx="749953" cy="660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9953" h="660400">
                      <a:moveTo>
                        <a:pt x="625492" y="660400"/>
                      </a:moveTo>
                      <a:lnTo>
                        <a:pt x="124460" y="660400"/>
                      </a:lnTo>
                      <a:cubicBezTo>
                        <a:pt x="55880" y="660400"/>
                        <a:pt x="0" y="604520"/>
                        <a:pt x="0" y="535940"/>
                      </a:cubicBezTo>
                      <a:lnTo>
                        <a:pt x="0" y="124460"/>
                      </a:lnTo>
                      <a:cubicBezTo>
                        <a:pt x="0" y="55880"/>
                        <a:pt x="55880" y="0"/>
                        <a:pt x="124460" y="0"/>
                      </a:cubicBezTo>
                      <a:lnTo>
                        <a:pt x="625493" y="0"/>
                      </a:lnTo>
                      <a:cubicBezTo>
                        <a:pt x="694073" y="0"/>
                        <a:pt x="749953" y="55880"/>
                        <a:pt x="749953" y="124460"/>
                      </a:cubicBezTo>
                      <a:lnTo>
                        <a:pt x="749953" y="535940"/>
                      </a:lnTo>
                      <a:cubicBezTo>
                        <a:pt x="749953" y="604520"/>
                        <a:pt x="694073" y="660400"/>
                        <a:pt x="625493" y="660400"/>
                      </a:cubicBezTo>
                      <a:close/>
                    </a:path>
                  </a:pathLst>
                </a:custGeom>
                <a:solidFill>
                  <a:srgbClr val="E3D1E8"/>
                </a:solidFill>
              </p:spPr>
            </p:sp>
          </p:grpSp>
          <p:sp>
            <p:nvSpPr>
              <p:cNvPr id="188" name="TextBox 188"/>
              <p:cNvSpPr txBox="1"/>
              <p:nvPr/>
            </p:nvSpPr>
            <p:spPr>
              <a:xfrm>
                <a:off x="66200" y="79436"/>
                <a:ext cx="394868" cy="32088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59"/>
                  </a:lnSpc>
                </a:pPr>
                <a:r>
                  <a:rPr lang="en-US" sz="1399" spc="69">
                    <a:solidFill>
                      <a:srgbClr val="000000"/>
                    </a:solidFill>
                    <a:latin typeface="Dream Avenue"/>
                  </a:rPr>
                  <a:t>No</a:t>
                </a:r>
              </a:p>
            </p:txBody>
          </p:sp>
        </p:grpSp>
        <p:sp>
          <p:nvSpPr>
            <p:cNvPr id="189" name="TextBox 189"/>
            <p:cNvSpPr txBox="1"/>
            <p:nvPr/>
          </p:nvSpPr>
          <p:spPr>
            <a:xfrm>
              <a:off x="982356" y="2067521"/>
              <a:ext cx="1004823" cy="2501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59"/>
                </a:lnSpc>
              </a:pPr>
              <a:r>
                <a:rPr lang="en-US" sz="1399" spc="69" dirty="0">
                  <a:solidFill>
                    <a:srgbClr val="000000"/>
                  </a:solidFill>
                  <a:latin typeface="Dream Avenue"/>
                </a:rPr>
                <a:t>Name</a:t>
              </a:r>
            </a:p>
          </p:txBody>
        </p:sp>
        <p:sp>
          <p:nvSpPr>
            <p:cNvPr id="190" name="TextBox 190"/>
            <p:cNvSpPr txBox="1"/>
            <p:nvPr/>
          </p:nvSpPr>
          <p:spPr>
            <a:xfrm>
              <a:off x="2521554" y="2067521"/>
              <a:ext cx="3674713" cy="25019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59"/>
                </a:lnSpc>
              </a:pPr>
              <a:r>
                <a:rPr lang="en-US" sz="1399" spc="69">
                  <a:solidFill>
                    <a:srgbClr val="000000"/>
                  </a:solidFill>
                  <a:latin typeface="Dream Avenue"/>
                </a:rPr>
                <a:t>To-Do</a:t>
              </a:r>
            </a:p>
          </p:txBody>
        </p:sp>
        <p:sp>
          <p:nvSpPr>
            <p:cNvPr id="191" name="TextBox 191"/>
            <p:cNvSpPr txBox="1"/>
            <p:nvPr/>
          </p:nvSpPr>
          <p:spPr>
            <a:xfrm>
              <a:off x="1270356" y="416799"/>
              <a:ext cx="4511666" cy="141795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1619"/>
                </a:lnSpc>
                <a:spcBef>
                  <a:spcPct val="0"/>
                </a:spcBef>
              </a:pPr>
              <a:r>
                <a:rPr lang="en-US" sz="8299">
                  <a:solidFill>
                    <a:srgbClr val="CAAFD1"/>
                  </a:solidFill>
                  <a:latin typeface="Moontime"/>
                </a:rPr>
                <a:t>Team</a:t>
              </a:r>
            </a:p>
          </p:txBody>
        </p:sp>
        <p:sp>
          <p:nvSpPr>
            <p:cNvPr id="192" name="TextBox 192"/>
            <p:cNvSpPr txBox="1"/>
            <p:nvPr/>
          </p:nvSpPr>
          <p:spPr>
            <a:xfrm>
              <a:off x="4176000" y="1020640"/>
              <a:ext cx="4088339" cy="5129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960"/>
                </a:lnSpc>
              </a:pPr>
              <a:r>
                <a:rPr lang="en-US" sz="3300" spc="148" dirty="0">
                  <a:solidFill>
                    <a:srgbClr val="393520"/>
                  </a:solidFill>
                  <a:latin typeface="Dream Avenue" panose="02000503000000020004" pitchFamily="2" charset="0"/>
                </a:rPr>
                <a:t> TO DO LIST</a:t>
              </a:r>
            </a:p>
          </p:txBody>
        </p:sp>
        <p:pic>
          <p:nvPicPr>
            <p:cNvPr id="193" name="Picture 193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>
            <a:xfrm>
              <a:off x="6361540" y="10174054"/>
              <a:ext cx="786428" cy="1647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Moontime</vt:lpstr>
      <vt:lpstr>Dream Avenue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Do List Template 2</dc:title>
  <cp:lastModifiedBy>Hương Tecpen</cp:lastModifiedBy>
  <cp:revision>1</cp:revision>
  <dcterms:created xsi:type="dcterms:W3CDTF">2006-08-16T00:00:00Z</dcterms:created>
  <dcterms:modified xsi:type="dcterms:W3CDTF">2022-01-30T02:31:30Z</dcterms:modified>
  <dc:identifier>DAE20WHiQa0</dc:identifier>
</cp:coreProperties>
</file>