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4" r:id="rId2"/>
  </p:sldIdLst>
  <p:sldSz cx="7556500" cy="10693400"/>
  <p:notesSz cx="6858000" cy="9144000"/>
  <p:embeddedFontLst>
    <p:embeddedFont>
      <p:font typeface="Belleza" panose="02000503050000020003" pitchFamily="2" charset="0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Moontime" panose="00000500000000000000" pitchFamily="2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9C8B"/>
    <a:srgbClr val="584030"/>
    <a:srgbClr val="FFF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64BEC7-89B4-4FB9-B76F-E2594E2F07EB}" v="3" dt="2022-02-03T08:38:07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8" d="100"/>
          <a:sy n="48" d="100"/>
        </p:scale>
        <p:origin x="2698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microsoft.com/office/2016/11/relationships/changesInfo" Target="changesInfos/changesInfo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6F64BEC7-89B4-4FB9-B76F-E2594E2F07EB}"/>
    <pc:docChg chg="delSld modSld">
      <pc:chgData name="Hương Tecpen" userId="c5ce32652c29dffd" providerId="LiveId" clId="{6F64BEC7-89B4-4FB9-B76F-E2594E2F07EB}" dt="2022-02-03T08:57:33.309" v="4" actId="207"/>
      <pc:docMkLst>
        <pc:docMk/>
      </pc:docMkLst>
      <pc:sldChg chg="del">
        <pc:chgData name="Hương Tecpen" userId="c5ce32652c29dffd" providerId="LiveId" clId="{6F64BEC7-89B4-4FB9-B76F-E2594E2F07EB}" dt="2022-02-03T08:33:32.542" v="0" actId="47"/>
        <pc:sldMkLst>
          <pc:docMk/>
          <pc:sldMk cId="0" sldId="260"/>
        </pc:sldMkLst>
      </pc:sldChg>
      <pc:sldChg chg="addSp modSp mod">
        <pc:chgData name="Hương Tecpen" userId="c5ce32652c29dffd" providerId="LiveId" clId="{6F64BEC7-89B4-4FB9-B76F-E2594E2F07EB}" dt="2022-02-03T08:57:33.309" v="4" actId="207"/>
        <pc:sldMkLst>
          <pc:docMk/>
          <pc:sldMk cId="0" sldId="264"/>
        </pc:sldMkLst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2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3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4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5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10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11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16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17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22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23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28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29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34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35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40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41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46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47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52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53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58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59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64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65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70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71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76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77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82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83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88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89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94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95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100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101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106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107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112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113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114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115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57:04.394" v="3" actId="207"/>
          <ac:spMkLst>
            <pc:docMk/>
            <pc:sldMk cId="0" sldId="264"/>
            <ac:spMk id="118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57:33.309" v="4" actId="207"/>
          <ac:spMkLst>
            <pc:docMk/>
            <pc:sldMk cId="0" sldId="264"/>
            <ac:spMk id="119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120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121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122" creationId="{00000000-0000-0000-0000-000000000000}"/>
          </ac:spMkLst>
        </pc:spChg>
        <pc:spChg chg="mod">
          <ac:chgData name="Hương Tecpen" userId="c5ce32652c29dffd" providerId="LiveId" clId="{6F64BEC7-89B4-4FB9-B76F-E2594E2F07EB}" dt="2022-02-03T08:37:35.162" v="2" actId="164"/>
          <ac:spMkLst>
            <pc:docMk/>
            <pc:sldMk cId="0" sldId="264"/>
            <ac:spMk id="123" creationId="{00000000-0000-0000-0000-000000000000}"/>
          </ac:spMkLst>
        </pc:s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6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8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12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14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18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20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24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26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30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32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36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38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42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44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48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50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54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56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60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62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66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68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72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74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78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80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84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86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90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92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96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98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102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104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108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110" creationId="{00000000-0000-0000-0000-000000000000}"/>
          </ac:grpSpMkLst>
        </pc:grpChg>
        <pc:grpChg chg="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117" creationId="{00000000-0000-0000-0000-000000000000}"/>
          </ac:grpSpMkLst>
        </pc:grpChg>
        <pc:grpChg chg="add mod">
          <ac:chgData name="Hương Tecpen" userId="c5ce32652c29dffd" providerId="LiveId" clId="{6F64BEC7-89B4-4FB9-B76F-E2594E2F07EB}" dt="2022-02-03T08:37:35.162" v="2" actId="164"/>
          <ac:grpSpMkLst>
            <pc:docMk/>
            <pc:sldMk cId="0" sldId="264"/>
            <ac:grpSpMk id="125" creationId="{4D22FCAC-6A0B-41E5-BA8E-73C673419ED4}"/>
          </ac:grpSpMkLst>
        </pc:grpChg>
        <pc:picChg chg="mod">
          <ac:chgData name="Hương Tecpen" userId="c5ce32652c29dffd" providerId="LiveId" clId="{6F64BEC7-89B4-4FB9-B76F-E2594E2F07EB}" dt="2022-02-03T08:37:35.162" v="2" actId="164"/>
          <ac:picMkLst>
            <pc:docMk/>
            <pc:sldMk cId="0" sldId="264"/>
            <ac:picMk id="116" creationId="{00000000-0000-0000-0000-000000000000}"/>
          </ac:picMkLst>
        </pc:picChg>
        <pc:picChg chg="mod">
          <ac:chgData name="Hương Tecpen" userId="c5ce32652c29dffd" providerId="LiveId" clId="{6F64BEC7-89B4-4FB9-B76F-E2594E2F07EB}" dt="2022-02-03T08:37:35.162" v="2" actId="164"/>
          <ac:picMkLst>
            <pc:docMk/>
            <pc:sldMk cId="0" sldId="264"/>
            <ac:picMk id="124" creationId="{00000000-0000-0000-0000-000000000000}"/>
          </ac:picMkLst>
        </pc:picChg>
      </pc:sldChg>
      <pc:sldChg chg="del">
        <pc:chgData name="Hương Tecpen" userId="c5ce32652c29dffd" providerId="LiveId" clId="{6F64BEC7-89B4-4FB9-B76F-E2594E2F07EB}" dt="2022-02-03T08:33:33.555" v="1" actId="47"/>
        <pc:sldMkLst>
          <pc:docMk/>
          <pc:sldMk cId="0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24">
            <a:extLst>
              <a:ext uri="{FF2B5EF4-FFF2-40B4-BE49-F238E27FC236}">
                <a16:creationId xmlns:a16="http://schemas.microsoft.com/office/drawing/2014/main" id="{4D22FCAC-6A0B-41E5-BA8E-73C673419ED4}"/>
              </a:ext>
            </a:extLst>
          </p:cNvPr>
          <p:cNvGrpSpPr/>
          <p:nvPr/>
        </p:nvGrpSpPr>
        <p:grpSpPr>
          <a:xfrm>
            <a:off x="755684" y="608500"/>
            <a:ext cx="6049463" cy="9698700"/>
            <a:chOff x="755684" y="608500"/>
            <a:chExt cx="6049463" cy="9698700"/>
          </a:xfrm>
        </p:grpSpPr>
        <p:sp>
          <p:nvSpPr>
            <p:cNvPr id="2" name="AutoShape 2"/>
            <p:cNvSpPr/>
            <p:nvPr/>
          </p:nvSpPr>
          <p:spPr>
            <a:xfrm>
              <a:off x="756000" y="2495911"/>
              <a:ext cx="6048103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" name="AutoShape 3"/>
            <p:cNvSpPr/>
            <p:nvPr/>
          </p:nvSpPr>
          <p:spPr>
            <a:xfrm>
              <a:off x="755897" y="2910961"/>
              <a:ext cx="6048103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" name="AutoShape 4"/>
            <p:cNvSpPr/>
            <p:nvPr/>
          </p:nvSpPr>
          <p:spPr>
            <a:xfrm>
              <a:off x="755891" y="3398183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5" name="AutoShape 5"/>
            <p:cNvSpPr/>
            <p:nvPr/>
          </p:nvSpPr>
          <p:spPr>
            <a:xfrm>
              <a:off x="1603719" y="3396922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6" name="Group 6"/>
            <p:cNvGrpSpPr/>
            <p:nvPr/>
          </p:nvGrpSpPr>
          <p:grpSpPr>
            <a:xfrm>
              <a:off x="6029127" y="3143762"/>
              <a:ext cx="369488" cy="261424"/>
              <a:chOff x="0" y="0"/>
              <a:chExt cx="2320837" cy="1642064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8" name="Group 8"/>
            <p:cNvGrpSpPr/>
            <p:nvPr/>
          </p:nvGrpSpPr>
          <p:grpSpPr>
            <a:xfrm>
              <a:off x="6434615" y="3143762"/>
              <a:ext cx="369488" cy="261424"/>
              <a:chOff x="0" y="0"/>
              <a:chExt cx="2320837" cy="1642064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10" name="AutoShape 10"/>
            <p:cNvSpPr/>
            <p:nvPr/>
          </p:nvSpPr>
          <p:spPr>
            <a:xfrm>
              <a:off x="755788" y="3696867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1" name="AutoShape 11"/>
            <p:cNvSpPr/>
            <p:nvPr/>
          </p:nvSpPr>
          <p:spPr>
            <a:xfrm>
              <a:off x="1603616" y="3695607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12" name="Group 12"/>
            <p:cNvGrpSpPr/>
            <p:nvPr/>
          </p:nvGrpSpPr>
          <p:grpSpPr>
            <a:xfrm>
              <a:off x="6029024" y="3442447"/>
              <a:ext cx="369488" cy="261424"/>
              <a:chOff x="0" y="0"/>
              <a:chExt cx="2320837" cy="1642064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14" name="Group 14"/>
            <p:cNvGrpSpPr/>
            <p:nvPr/>
          </p:nvGrpSpPr>
          <p:grpSpPr>
            <a:xfrm>
              <a:off x="6434512" y="3442447"/>
              <a:ext cx="369488" cy="261424"/>
              <a:chOff x="0" y="0"/>
              <a:chExt cx="2320837" cy="1642064"/>
            </a:xfrm>
          </p:grpSpPr>
          <p:sp>
            <p:nvSpPr>
              <p:cNvPr id="15" name="Freeform 15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16" name="AutoShape 16"/>
            <p:cNvSpPr/>
            <p:nvPr/>
          </p:nvSpPr>
          <p:spPr>
            <a:xfrm>
              <a:off x="755788" y="3995552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7" name="AutoShape 17"/>
            <p:cNvSpPr/>
            <p:nvPr/>
          </p:nvSpPr>
          <p:spPr>
            <a:xfrm>
              <a:off x="1603616" y="3994292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18" name="Group 18"/>
            <p:cNvGrpSpPr/>
            <p:nvPr/>
          </p:nvGrpSpPr>
          <p:grpSpPr>
            <a:xfrm>
              <a:off x="6029024" y="3741132"/>
              <a:ext cx="369488" cy="261424"/>
              <a:chOff x="0" y="0"/>
              <a:chExt cx="2320837" cy="1642064"/>
            </a:xfrm>
          </p:grpSpPr>
          <p:sp>
            <p:nvSpPr>
              <p:cNvPr id="19" name="Freeform 19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20" name="Group 20"/>
            <p:cNvGrpSpPr/>
            <p:nvPr/>
          </p:nvGrpSpPr>
          <p:grpSpPr>
            <a:xfrm>
              <a:off x="6434512" y="3741132"/>
              <a:ext cx="369488" cy="261424"/>
              <a:chOff x="0" y="0"/>
              <a:chExt cx="2320837" cy="1642064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22" name="AutoShape 22"/>
            <p:cNvSpPr/>
            <p:nvPr/>
          </p:nvSpPr>
          <p:spPr>
            <a:xfrm>
              <a:off x="755684" y="4294237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3" name="AutoShape 23"/>
            <p:cNvSpPr/>
            <p:nvPr/>
          </p:nvSpPr>
          <p:spPr>
            <a:xfrm>
              <a:off x="1603513" y="4292976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24" name="Group 24"/>
            <p:cNvGrpSpPr/>
            <p:nvPr/>
          </p:nvGrpSpPr>
          <p:grpSpPr>
            <a:xfrm>
              <a:off x="6028921" y="4039817"/>
              <a:ext cx="369488" cy="261424"/>
              <a:chOff x="0" y="0"/>
              <a:chExt cx="2320837" cy="1642064"/>
            </a:xfrm>
          </p:grpSpPr>
          <p:sp>
            <p:nvSpPr>
              <p:cNvPr id="25" name="Freeform 25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26" name="Group 26"/>
            <p:cNvGrpSpPr/>
            <p:nvPr/>
          </p:nvGrpSpPr>
          <p:grpSpPr>
            <a:xfrm>
              <a:off x="6434409" y="4039817"/>
              <a:ext cx="369488" cy="261424"/>
              <a:chOff x="0" y="0"/>
              <a:chExt cx="2320837" cy="1642064"/>
            </a:xfrm>
          </p:grpSpPr>
          <p:sp>
            <p:nvSpPr>
              <p:cNvPr id="27" name="Freeform 27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28" name="AutoShape 28"/>
            <p:cNvSpPr/>
            <p:nvPr/>
          </p:nvSpPr>
          <p:spPr>
            <a:xfrm>
              <a:off x="756206" y="4592922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9" name="AutoShape 29"/>
            <p:cNvSpPr/>
            <p:nvPr/>
          </p:nvSpPr>
          <p:spPr>
            <a:xfrm>
              <a:off x="1604035" y="4591661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30" name="Group 30"/>
            <p:cNvGrpSpPr/>
            <p:nvPr/>
          </p:nvGrpSpPr>
          <p:grpSpPr>
            <a:xfrm>
              <a:off x="6029443" y="4338501"/>
              <a:ext cx="369488" cy="261424"/>
              <a:chOff x="0" y="0"/>
              <a:chExt cx="2320837" cy="1642064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32" name="Group 32"/>
            <p:cNvGrpSpPr/>
            <p:nvPr/>
          </p:nvGrpSpPr>
          <p:grpSpPr>
            <a:xfrm>
              <a:off x="6434931" y="4338501"/>
              <a:ext cx="369488" cy="261424"/>
              <a:chOff x="0" y="0"/>
              <a:chExt cx="2320837" cy="1642064"/>
            </a:xfrm>
          </p:grpSpPr>
          <p:sp>
            <p:nvSpPr>
              <p:cNvPr id="33" name="Freeform 33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34" name="AutoShape 34"/>
            <p:cNvSpPr/>
            <p:nvPr/>
          </p:nvSpPr>
          <p:spPr>
            <a:xfrm>
              <a:off x="756103" y="4891607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5" name="AutoShape 35"/>
            <p:cNvSpPr/>
            <p:nvPr/>
          </p:nvSpPr>
          <p:spPr>
            <a:xfrm>
              <a:off x="1603932" y="4890346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36" name="Group 36"/>
            <p:cNvGrpSpPr/>
            <p:nvPr/>
          </p:nvGrpSpPr>
          <p:grpSpPr>
            <a:xfrm>
              <a:off x="6029339" y="4637186"/>
              <a:ext cx="369488" cy="261424"/>
              <a:chOff x="0" y="0"/>
              <a:chExt cx="2320837" cy="1642064"/>
            </a:xfrm>
          </p:grpSpPr>
          <p:sp>
            <p:nvSpPr>
              <p:cNvPr id="37" name="Freeform 37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38" name="Group 38"/>
            <p:cNvGrpSpPr/>
            <p:nvPr/>
          </p:nvGrpSpPr>
          <p:grpSpPr>
            <a:xfrm>
              <a:off x="6434828" y="4637186"/>
              <a:ext cx="369488" cy="261424"/>
              <a:chOff x="0" y="0"/>
              <a:chExt cx="2320837" cy="1642064"/>
            </a:xfrm>
          </p:grpSpPr>
          <p:sp>
            <p:nvSpPr>
              <p:cNvPr id="39" name="Freeform 39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40" name="AutoShape 40"/>
            <p:cNvSpPr/>
            <p:nvPr/>
          </p:nvSpPr>
          <p:spPr>
            <a:xfrm>
              <a:off x="756103" y="5190291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1" name="AutoShape 41"/>
            <p:cNvSpPr/>
            <p:nvPr/>
          </p:nvSpPr>
          <p:spPr>
            <a:xfrm>
              <a:off x="1603932" y="5189031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42" name="Group 42"/>
            <p:cNvGrpSpPr/>
            <p:nvPr/>
          </p:nvGrpSpPr>
          <p:grpSpPr>
            <a:xfrm>
              <a:off x="6029339" y="4935871"/>
              <a:ext cx="369488" cy="261424"/>
              <a:chOff x="0" y="0"/>
              <a:chExt cx="2320837" cy="1642064"/>
            </a:xfrm>
          </p:grpSpPr>
          <p:sp>
            <p:nvSpPr>
              <p:cNvPr id="43" name="Freeform 43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44" name="Group 44"/>
            <p:cNvGrpSpPr/>
            <p:nvPr/>
          </p:nvGrpSpPr>
          <p:grpSpPr>
            <a:xfrm>
              <a:off x="6434828" y="4935871"/>
              <a:ext cx="369488" cy="261424"/>
              <a:chOff x="0" y="0"/>
              <a:chExt cx="2320837" cy="1642064"/>
            </a:xfrm>
          </p:grpSpPr>
          <p:sp>
            <p:nvSpPr>
              <p:cNvPr id="45" name="Freeform 45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46" name="AutoShape 46"/>
            <p:cNvSpPr/>
            <p:nvPr/>
          </p:nvSpPr>
          <p:spPr>
            <a:xfrm>
              <a:off x="756000" y="5488976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7" name="AutoShape 47"/>
            <p:cNvSpPr/>
            <p:nvPr/>
          </p:nvSpPr>
          <p:spPr>
            <a:xfrm>
              <a:off x="1603829" y="5487716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48" name="Group 48"/>
            <p:cNvGrpSpPr/>
            <p:nvPr/>
          </p:nvGrpSpPr>
          <p:grpSpPr>
            <a:xfrm>
              <a:off x="6029236" y="5234556"/>
              <a:ext cx="369488" cy="261424"/>
              <a:chOff x="0" y="0"/>
              <a:chExt cx="2320837" cy="1642064"/>
            </a:xfrm>
          </p:grpSpPr>
          <p:sp>
            <p:nvSpPr>
              <p:cNvPr id="49" name="Freeform 49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50" name="Group 50"/>
            <p:cNvGrpSpPr/>
            <p:nvPr/>
          </p:nvGrpSpPr>
          <p:grpSpPr>
            <a:xfrm>
              <a:off x="6434724" y="5234556"/>
              <a:ext cx="369488" cy="261424"/>
              <a:chOff x="0" y="0"/>
              <a:chExt cx="2320837" cy="1642064"/>
            </a:xfrm>
          </p:grpSpPr>
          <p:sp>
            <p:nvSpPr>
              <p:cNvPr id="51" name="Freeform 51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52" name="AutoShape 52"/>
            <p:cNvSpPr/>
            <p:nvPr/>
          </p:nvSpPr>
          <p:spPr>
            <a:xfrm>
              <a:off x="756310" y="5787661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53" name="AutoShape 53"/>
            <p:cNvSpPr/>
            <p:nvPr/>
          </p:nvSpPr>
          <p:spPr>
            <a:xfrm>
              <a:off x="1604138" y="5786401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54" name="Group 54"/>
            <p:cNvGrpSpPr/>
            <p:nvPr/>
          </p:nvGrpSpPr>
          <p:grpSpPr>
            <a:xfrm>
              <a:off x="6029546" y="5533241"/>
              <a:ext cx="369488" cy="261424"/>
              <a:chOff x="0" y="0"/>
              <a:chExt cx="2320837" cy="1642064"/>
            </a:xfrm>
          </p:grpSpPr>
          <p:sp>
            <p:nvSpPr>
              <p:cNvPr id="55" name="Freeform 55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56" name="Group 56"/>
            <p:cNvGrpSpPr/>
            <p:nvPr/>
          </p:nvGrpSpPr>
          <p:grpSpPr>
            <a:xfrm>
              <a:off x="6435034" y="5533241"/>
              <a:ext cx="369488" cy="261424"/>
              <a:chOff x="0" y="0"/>
              <a:chExt cx="2320837" cy="1642064"/>
            </a:xfrm>
          </p:grpSpPr>
          <p:sp>
            <p:nvSpPr>
              <p:cNvPr id="57" name="Freeform 57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58" name="AutoShape 58"/>
            <p:cNvSpPr/>
            <p:nvPr/>
          </p:nvSpPr>
          <p:spPr>
            <a:xfrm>
              <a:off x="756206" y="6086346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59" name="AutoShape 59"/>
            <p:cNvSpPr/>
            <p:nvPr/>
          </p:nvSpPr>
          <p:spPr>
            <a:xfrm>
              <a:off x="1604035" y="6085085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60" name="Group 60"/>
            <p:cNvGrpSpPr/>
            <p:nvPr/>
          </p:nvGrpSpPr>
          <p:grpSpPr>
            <a:xfrm>
              <a:off x="6029443" y="5831926"/>
              <a:ext cx="369488" cy="261424"/>
              <a:chOff x="0" y="0"/>
              <a:chExt cx="2320837" cy="1642064"/>
            </a:xfrm>
          </p:grpSpPr>
          <p:sp>
            <p:nvSpPr>
              <p:cNvPr id="61" name="Freeform 61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62" name="Group 62"/>
            <p:cNvGrpSpPr/>
            <p:nvPr/>
          </p:nvGrpSpPr>
          <p:grpSpPr>
            <a:xfrm>
              <a:off x="6434931" y="5831926"/>
              <a:ext cx="369488" cy="261424"/>
              <a:chOff x="0" y="0"/>
              <a:chExt cx="2320837" cy="1642064"/>
            </a:xfrm>
          </p:grpSpPr>
          <p:sp>
            <p:nvSpPr>
              <p:cNvPr id="63" name="Freeform 63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64" name="AutoShape 64"/>
            <p:cNvSpPr/>
            <p:nvPr/>
          </p:nvSpPr>
          <p:spPr>
            <a:xfrm>
              <a:off x="756516" y="6385031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65" name="AutoShape 65"/>
            <p:cNvSpPr/>
            <p:nvPr/>
          </p:nvSpPr>
          <p:spPr>
            <a:xfrm>
              <a:off x="1604344" y="6383770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66" name="Group 66"/>
            <p:cNvGrpSpPr/>
            <p:nvPr/>
          </p:nvGrpSpPr>
          <p:grpSpPr>
            <a:xfrm>
              <a:off x="6029752" y="6130610"/>
              <a:ext cx="369488" cy="261424"/>
              <a:chOff x="0" y="0"/>
              <a:chExt cx="2320837" cy="1642064"/>
            </a:xfrm>
          </p:grpSpPr>
          <p:sp>
            <p:nvSpPr>
              <p:cNvPr id="67" name="Freeform 67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68" name="Group 68"/>
            <p:cNvGrpSpPr/>
            <p:nvPr/>
          </p:nvGrpSpPr>
          <p:grpSpPr>
            <a:xfrm>
              <a:off x="6435240" y="6130610"/>
              <a:ext cx="369488" cy="261424"/>
              <a:chOff x="0" y="0"/>
              <a:chExt cx="2320837" cy="1642064"/>
            </a:xfrm>
          </p:grpSpPr>
          <p:sp>
            <p:nvSpPr>
              <p:cNvPr id="69" name="Freeform 69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70" name="AutoShape 70"/>
            <p:cNvSpPr/>
            <p:nvPr/>
          </p:nvSpPr>
          <p:spPr>
            <a:xfrm>
              <a:off x="756413" y="6683716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1" name="AutoShape 71"/>
            <p:cNvSpPr/>
            <p:nvPr/>
          </p:nvSpPr>
          <p:spPr>
            <a:xfrm>
              <a:off x="1604241" y="6682455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72" name="Group 72"/>
            <p:cNvGrpSpPr/>
            <p:nvPr/>
          </p:nvGrpSpPr>
          <p:grpSpPr>
            <a:xfrm>
              <a:off x="6029649" y="6429295"/>
              <a:ext cx="369488" cy="261424"/>
              <a:chOff x="0" y="0"/>
              <a:chExt cx="2320837" cy="1642064"/>
            </a:xfrm>
          </p:grpSpPr>
          <p:sp>
            <p:nvSpPr>
              <p:cNvPr id="73" name="Freeform 73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74" name="Group 74"/>
            <p:cNvGrpSpPr/>
            <p:nvPr/>
          </p:nvGrpSpPr>
          <p:grpSpPr>
            <a:xfrm>
              <a:off x="6435137" y="6429295"/>
              <a:ext cx="369488" cy="261424"/>
              <a:chOff x="0" y="0"/>
              <a:chExt cx="2320837" cy="1642064"/>
            </a:xfrm>
          </p:grpSpPr>
          <p:sp>
            <p:nvSpPr>
              <p:cNvPr id="75" name="Freeform 75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76" name="AutoShape 76"/>
            <p:cNvSpPr/>
            <p:nvPr/>
          </p:nvSpPr>
          <p:spPr>
            <a:xfrm>
              <a:off x="756413" y="6982400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7" name="AutoShape 77"/>
            <p:cNvSpPr/>
            <p:nvPr/>
          </p:nvSpPr>
          <p:spPr>
            <a:xfrm>
              <a:off x="1604241" y="6981140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78" name="Group 78"/>
            <p:cNvGrpSpPr/>
            <p:nvPr/>
          </p:nvGrpSpPr>
          <p:grpSpPr>
            <a:xfrm>
              <a:off x="6029649" y="6727980"/>
              <a:ext cx="369488" cy="261424"/>
              <a:chOff x="0" y="0"/>
              <a:chExt cx="2320837" cy="1642064"/>
            </a:xfrm>
          </p:grpSpPr>
          <p:sp>
            <p:nvSpPr>
              <p:cNvPr id="79" name="Freeform 79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80" name="Group 80"/>
            <p:cNvGrpSpPr/>
            <p:nvPr/>
          </p:nvGrpSpPr>
          <p:grpSpPr>
            <a:xfrm>
              <a:off x="6435137" y="6727980"/>
              <a:ext cx="369488" cy="261424"/>
              <a:chOff x="0" y="0"/>
              <a:chExt cx="2320837" cy="1642064"/>
            </a:xfrm>
          </p:grpSpPr>
          <p:sp>
            <p:nvSpPr>
              <p:cNvPr id="81" name="Freeform 81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82" name="AutoShape 82"/>
            <p:cNvSpPr/>
            <p:nvPr/>
          </p:nvSpPr>
          <p:spPr>
            <a:xfrm>
              <a:off x="756310" y="7281085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83" name="AutoShape 83"/>
            <p:cNvSpPr/>
            <p:nvPr/>
          </p:nvSpPr>
          <p:spPr>
            <a:xfrm>
              <a:off x="1604138" y="7279825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84" name="Group 84"/>
            <p:cNvGrpSpPr/>
            <p:nvPr/>
          </p:nvGrpSpPr>
          <p:grpSpPr>
            <a:xfrm>
              <a:off x="6029546" y="7026665"/>
              <a:ext cx="369488" cy="261424"/>
              <a:chOff x="0" y="0"/>
              <a:chExt cx="2320837" cy="1642064"/>
            </a:xfrm>
          </p:grpSpPr>
          <p:sp>
            <p:nvSpPr>
              <p:cNvPr id="85" name="Freeform 85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86" name="Group 86"/>
            <p:cNvGrpSpPr/>
            <p:nvPr/>
          </p:nvGrpSpPr>
          <p:grpSpPr>
            <a:xfrm>
              <a:off x="6435034" y="7026665"/>
              <a:ext cx="369488" cy="261424"/>
              <a:chOff x="0" y="0"/>
              <a:chExt cx="2320837" cy="1642064"/>
            </a:xfrm>
          </p:grpSpPr>
          <p:sp>
            <p:nvSpPr>
              <p:cNvPr id="87" name="Freeform 87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88" name="AutoShape 88"/>
            <p:cNvSpPr/>
            <p:nvPr/>
          </p:nvSpPr>
          <p:spPr>
            <a:xfrm>
              <a:off x="756832" y="7579770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89" name="AutoShape 89"/>
            <p:cNvSpPr/>
            <p:nvPr/>
          </p:nvSpPr>
          <p:spPr>
            <a:xfrm>
              <a:off x="1604660" y="7578509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90" name="Group 90"/>
            <p:cNvGrpSpPr/>
            <p:nvPr/>
          </p:nvGrpSpPr>
          <p:grpSpPr>
            <a:xfrm>
              <a:off x="6030068" y="7325350"/>
              <a:ext cx="369488" cy="261424"/>
              <a:chOff x="0" y="0"/>
              <a:chExt cx="2320837" cy="1642064"/>
            </a:xfrm>
          </p:grpSpPr>
          <p:sp>
            <p:nvSpPr>
              <p:cNvPr id="91" name="Freeform 91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92" name="Group 92"/>
            <p:cNvGrpSpPr/>
            <p:nvPr/>
          </p:nvGrpSpPr>
          <p:grpSpPr>
            <a:xfrm>
              <a:off x="6435556" y="7325350"/>
              <a:ext cx="369488" cy="261424"/>
              <a:chOff x="0" y="0"/>
              <a:chExt cx="2320837" cy="1642064"/>
            </a:xfrm>
          </p:grpSpPr>
          <p:sp>
            <p:nvSpPr>
              <p:cNvPr id="93" name="Freeform 93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94" name="AutoShape 94"/>
            <p:cNvSpPr/>
            <p:nvPr/>
          </p:nvSpPr>
          <p:spPr>
            <a:xfrm>
              <a:off x="756728" y="7878455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95" name="AutoShape 95"/>
            <p:cNvSpPr/>
            <p:nvPr/>
          </p:nvSpPr>
          <p:spPr>
            <a:xfrm>
              <a:off x="1604557" y="7877194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96" name="Group 96"/>
            <p:cNvGrpSpPr/>
            <p:nvPr/>
          </p:nvGrpSpPr>
          <p:grpSpPr>
            <a:xfrm>
              <a:off x="6029965" y="7624034"/>
              <a:ext cx="369488" cy="261424"/>
              <a:chOff x="0" y="0"/>
              <a:chExt cx="2320837" cy="1642064"/>
            </a:xfrm>
          </p:grpSpPr>
          <p:sp>
            <p:nvSpPr>
              <p:cNvPr id="97" name="Freeform 97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98" name="Group 98"/>
            <p:cNvGrpSpPr/>
            <p:nvPr/>
          </p:nvGrpSpPr>
          <p:grpSpPr>
            <a:xfrm>
              <a:off x="6435453" y="7624034"/>
              <a:ext cx="369488" cy="261424"/>
              <a:chOff x="0" y="0"/>
              <a:chExt cx="2320837" cy="1642064"/>
            </a:xfrm>
          </p:grpSpPr>
          <p:sp>
            <p:nvSpPr>
              <p:cNvPr id="99" name="Freeform 99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100" name="AutoShape 100"/>
            <p:cNvSpPr/>
            <p:nvPr/>
          </p:nvSpPr>
          <p:spPr>
            <a:xfrm>
              <a:off x="756728" y="8177140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1" name="AutoShape 101"/>
            <p:cNvSpPr/>
            <p:nvPr/>
          </p:nvSpPr>
          <p:spPr>
            <a:xfrm>
              <a:off x="1604557" y="8175879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102" name="Group 102"/>
            <p:cNvGrpSpPr/>
            <p:nvPr/>
          </p:nvGrpSpPr>
          <p:grpSpPr>
            <a:xfrm>
              <a:off x="6029965" y="7922719"/>
              <a:ext cx="369488" cy="261424"/>
              <a:chOff x="0" y="0"/>
              <a:chExt cx="2320837" cy="1642064"/>
            </a:xfrm>
          </p:grpSpPr>
          <p:sp>
            <p:nvSpPr>
              <p:cNvPr id="103" name="Freeform 103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104" name="Group 104"/>
            <p:cNvGrpSpPr/>
            <p:nvPr/>
          </p:nvGrpSpPr>
          <p:grpSpPr>
            <a:xfrm>
              <a:off x="6435453" y="7922719"/>
              <a:ext cx="369488" cy="261424"/>
              <a:chOff x="0" y="0"/>
              <a:chExt cx="2320837" cy="1642064"/>
            </a:xfrm>
          </p:grpSpPr>
          <p:sp>
            <p:nvSpPr>
              <p:cNvPr id="105" name="Freeform 105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106" name="AutoShape 106"/>
            <p:cNvSpPr/>
            <p:nvPr/>
          </p:nvSpPr>
          <p:spPr>
            <a:xfrm>
              <a:off x="756625" y="8475825"/>
              <a:ext cx="473474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7" name="AutoShape 107"/>
            <p:cNvSpPr/>
            <p:nvPr/>
          </p:nvSpPr>
          <p:spPr>
            <a:xfrm>
              <a:off x="1604454" y="8474564"/>
              <a:ext cx="413698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108" name="Group 108"/>
            <p:cNvGrpSpPr/>
            <p:nvPr/>
          </p:nvGrpSpPr>
          <p:grpSpPr>
            <a:xfrm>
              <a:off x="6029861" y="8221404"/>
              <a:ext cx="369488" cy="261424"/>
              <a:chOff x="0" y="0"/>
              <a:chExt cx="2320837" cy="1642064"/>
            </a:xfrm>
          </p:grpSpPr>
          <p:sp>
            <p:nvSpPr>
              <p:cNvPr id="109" name="Freeform 109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id="110" name="Group 110"/>
            <p:cNvGrpSpPr/>
            <p:nvPr/>
          </p:nvGrpSpPr>
          <p:grpSpPr>
            <a:xfrm>
              <a:off x="6435350" y="8221404"/>
              <a:ext cx="369488" cy="261424"/>
              <a:chOff x="0" y="0"/>
              <a:chExt cx="2320837" cy="1642064"/>
            </a:xfrm>
          </p:grpSpPr>
          <p:sp>
            <p:nvSpPr>
              <p:cNvPr id="111" name="Freeform 111"/>
              <p:cNvSpPr/>
              <p:nvPr/>
            </p:nvSpPr>
            <p:spPr>
              <a:xfrm>
                <a:off x="0" y="0"/>
                <a:ext cx="2320837" cy="1642064"/>
              </a:xfrm>
              <a:custGeom>
                <a:avLst/>
                <a:gdLst/>
                <a:ahLst/>
                <a:cxnLst/>
                <a:rect l="l" t="t" r="r" b="b"/>
                <a:pathLst>
                  <a:path w="2320837" h="1642064">
                    <a:moveTo>
                      <a:pt x="0" y="0"/>
                    </a:moveTo>
                    <a:lnTo>
                      <a:pt x="0" y="1642064"/>
                    </a:lnTo>
                    <a:lnTo>
                      <a:pt x="2320837" y="1642064"/>
                    </a:lnTo>
                    <a:lnTo>
                      <a:pt x="2320837" y="0"/>
                    </a:lnTo>
                    <a:lnTo>
                      <a:pt x="0" y="0"/>
                    </a:lnTo>
                    <a:close/>
                    <a:moveTo>
                      <a:pt x="2259877" y="1581104"/>
                    </a:moveTo>
                    <a:lnTo>
                      <a:pt x="59690" y="1581104"/>
                    </a:lnTo>
                    <a:lnTo>
                      <a:pt x="59690" y="59690"/>
                    </a:lnTo>
                    <a:lnTo>
                      <a:pt x="2259877" y="59690"/>
                    </a:lnTo>
                    <a:lnTo>
                      <a:pt x="2259877" y="158110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sp>
          <p:nvSpPr>
            <p:cNvPr id="112" name="AutoShape 112"/>
            <p:cNvSpPr/>
            <p:nvPr/>
          </p:nvSpPr>
          <p:spPr>
            <a:xfrm>
              <a:off x="1603719" y="9030421"/>
              <a:ext cx="5201428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13" name="AutoShape 113"/>
            <p:cNvSpPr/>
            <p:nvPr/>
          </p:nvSpPr>
          <p:spPr>
            <a:xfrm>
              <a:off x="756935" y="9329105"/>
              <a:ext cx="604821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14" name="AutoShape 114"/>
            <p:cNvSpPr/>
            <p:nvPr/>
          </p:nvSpPr>
          <p:spPr>
            <a:xfrm>
              <a:off x="756935" y="9627790"/>
              <a:ext cx="604821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15" name="AutoShape 115"/>
            <p:cNvSpPr/>
            <p:nvPr/>
          </p:nvSpPr>
          <p:spPr>
            <a:xfrm>
              <a:off x="756935" y="9926475"/>
              <a:ext cx="6048212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pic>
          <p:nvPicPr>
            <p:cNvPr id="116" name="Picture 1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5460973" y="608500"/>
              <a:ext cx="1307130" cy="1569698"/>
            </a:xfrm>
            <a:prstGeom prst="rect">
              <a:avLst/>
            </a:prstGeom>
          </p:spPr>
        </p:pic>
        <p:grpSp>
          <p:nvGrpSpPr>
            <p:cNvPr id="117" name="Group 117"/>
            <p:cNvGrpSpPr/>
            <p:nvPr/>
          </p:nvGrpSpPr>
          <p:grpSpPr>
            <a:xfrm>
              <a:off x="755684" y="655988"/>
              <a:ext cx="3025357" cy="1230708"/>
              <a:chOff x="0" y="-133349"/>
              <a:chExt cx="4033809" cy="1640945"/>
            </a:xfrm>
          </p:grpSpPr>
          <p:sp>
            <p:nvSpPr>
              <p:cNvPr id="118" name="TextBox 118"/>
              <p:cNvSpPr txBox="1"/>
              <p:nvPr/>
            </p:nvSpPr>
            <p:spPr>
              <a:xfrm>
                <a:off x="1925" y="-133349"/>
                <a:ext cx="4031884" cy="162437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9538"/>
                  </a:lnSpc>
                </a:pPr>
                <a:r>
                  <a:rPr lang="en-US" sz="6813" dirty="0">
                    <a:solidFill>
                      <a:srgbClr val="584030"/>
                    </a:solidFill>
                    <a:latin typeface="Moontime"/>
                  </a:rPr>
                  <a:t>Restaurant</a:t>
                </a:r>
              </a:p>
            </p:txBody>
          </p:sp>
          <p:sp>
            <p:nvSpPr>
              <p:cNvPr id="119" name="TextBox 119"/>
              <p:cNvSpPr txBox="1"/>
              <p:nvPr/>
            </p:nvSpPr>
            <p:spPr>
              <a:xfrm>
                <a:off x="0" y="605502"/>
                <a:ext cx="3537902" cy="90209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5658"/>
                  </a:lnSpc>
                </a:pPr>
                <a:r>
                  <a:rPr lang="en-US" sz="4041" dirty="0">
                    <a:solidFill>
                      <a:srgbClr val="B69C8B"/>
                    </a:solidFill>
                    <a:latin typeface="Belleza"/>
                  </a:rPr>
                  <a:t>To Do List</a:t>
                </a:r>
              </a:p>
            </p:txBody>
          </p:sp>
        </p:grpSp>
        <p:sp>
          <p:nvSpPr>
            <p:cNvPr id="120" name="TextBox 120"/>
            <p:cNvSpPr txBox="1"/>
            <p:nvPr/>
          </p:nvSpPr>
          <p:spPr>
            <a:xfrm>
              <a:off x="755897" y="2516461"/>
              <a:ext cx="545813" cy="32121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520"/>
                </a:lnSpc>
              </a:pPr>
              <a:r>
                <a:rPr lang="en-US" sz="1800">
                  <a:solidFill>
                    <a:srgbClr val="584030"/>
                  </a:solidFill>
                  <a:latin typeface="Belleza"/>
                </a:rPr>
                <a:t>No.</a:t>
              </a:r>
            </a:p>
          </p:txBody>
        </p:sp>
        <p:sp>
          <p:nvSpPr>
            <p:cNvPr id="121" name="TextBox 121"/>
            <p:cNvSpPr txBox="1"/>
            <p:nvPr/>
          </p:nvSpPr>
          <p:spPr>
            <a:xfrm>
              <a:off x="1603719" y="2516461"/>
              <a:ext cx="677845" cy="32121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520"/>
                </a:lnSpc>
              </a:pPr>
              <a:r>
                <a:rPr lang="en-US" sz="1800">
                  <a:solidFill>
                    <a:srgbClr val="584030"/>
                  </a:solidFill>
                  <a:latin typeface="Belleza"/>
                </a:rPr>
                <a:t>To Do</a:t>
              </a:r>
            </a:p>
          </p:txBody>
        </p:sp>
        <p:sp>
          <p:nvSpPr>
            <p:cNvPr id="122" name="TextBox 122"/>
            <p:cNvSpPr txBox="1"/>
            <p:nvPr/>
          </p:nvSpPr>
          <p:spPr>
            <a:xfrm>
              <a:off x="6029127" y="2516461"/>
              <a:ext cx="738976" cy="32121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520"/>
                </a:lnSpc>
              </a:pPr>
              <a:r>
                <a:rPr lang="en-US" sz="1800">
                  <a:solidFill>
                    <a:srgbClr val="584030"/>
                  </a:solidFill>
                  <a:latin typeface="Belleza"/>
                </a:rPr>
                <a:t>Yes/No</a:t>
              </a:r>
            </a:p>
          </p:txBody>
        </p:sp>
        <p:sp>
          <p:nvSpPr>
            <p:cNvPr id="123" name="TextBox 123"/>
            <p:cNvSpPr txBox="1"/>
            <p:nvPr/>
          </p:nvSpPr>
          <p:spPr>
            <a:xfrm>
              <a:off x="755684" y="8781201"/>
              <a:ext cx="677845" cy="32121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520"/>
                </a:lnSpc>
              </a:pPr>
              <a:r>
                <a:rPr lang="en-US" sz="1800">
                  <a:solidFill>
                    <a:srgbClr val="584030"/>
                  </a:solidFill>
                  <a:latin typeface="Belleza"/>
                </a:rPr>
                <a:t>Notes</a:t>
              </a:r>
            </a:p>
          </p:txBody>
        </p:sp>
        <p:pic>
          <p:nvPicPr>
            <p:cNvPr id="124" name="Picture 124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3387827" y="10142475"/>
              <a:ext cx="786428" cy="16472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Moontime</vt:lpstr>
      <vt:lpstr>Belleza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Do List Template 3</dc:title>
  <cp:lastModifiedBy>Hương Tecpen</cp:lastModifiedBy>
  <cp:revision>3</cp:revision>
  <dcterms:created xsi:type="dcterms:W3CDTF">2006-08-16T00:00:00Z</dcterms:created>
  <dcterms:modified xsi:type="dcterms:W3CDTF">2022-02-03T08:57:52Z</dcterms:modified>
  <dc:identifier>DAE3GvFLmxY</dc:identifier>
</cp:coreProperties>
</file>