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Lucy Rose PERSONAL" panose="00000500000000000000" pitchFamily="50" charset="0"/>
      <p:regular r:id="rId7"/>
    </p:embeddedFont>
    <p:embeddedFont>
      <p:font typeface="Raleway" pitchFamily="2" charset="0"/>
      <p:regular r:id="rId8"/>
      <p:bold r:id="rId9"/>
      <p:italic r:id="rId10"/>
      <p:boldItalic r:id="rId11"/>
    </p:embeddedFont>
    <p:embeddedFont>
      <p:font typeface="Raleway Bold" pitchFamily="2" charset="0"/>
      <p:regular r:id="rId12"/>
      <p:bold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5091DA-8F12-48C1-B00C-194B3E29A5BE}" v="1" dt="2022-01-30T02:34:52.7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8" d="100"/>
          <a:sy n="48" d="100"/>
        </p:scale>
        <p:origin x="2698" y="10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microsoft.com/office/2016/11/relationships/changesInfo" Target="changesInfos/changesInfo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viewProps" Target="viewProps.xml"/><Relationship Id="rId10" Type="http://schemas.openxmlformats.org/officeDocument/2006/relationships/font" Target="fonts/font8.fntdata"/><Relationship Id="rId19" Type="http://schemas.microsoft.com/office/2015/10/relationships/revisionInfo" Target="revisionInfo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ương Tecpen" userId="c5ce32652c29dffd" providerId="LiveId" clId="{C45091DA-8F12-48C1-B00C-194B3E29A5BE}"/>
    <pc:docChg chg="delSld modSld">
      <pc:chgData name="Hương Tecpen" userId="c5ce32652c29dffd" providerId="LiveId" clId="{C45091DA-8F12-48C1-B00C-194B3E29A5BE}" dt="2022-01-30T02:52:56.551" v="9" actId="20577"/>
      <pc:docMkLst>
        <pc:docMk/>
      </pc:docMkLst>
      <pc:sldChg chg="addSp modSp mod">
        <pc:chgData name="Hương Tecpen" userId="c5ce32652c29dffd" providerId="LiveId" clId="{C45091DA-8F12-48C1-B00C-194B3E29A5BE}" dt="2022-01-30T02:52:56.551" v="9" actId="20577"/>
        <pc:sldMkLst>
          <pc:docMk/>
          <pc:sldMk cId="0" sldId="256"/>
        </pc:sldMkLst>
        <pc:spChg chg="mod">
          <ac:chgData name="Hương Tecpen" userId="c5ce32652c29dffd" providerId="LiveId" clId="{C45091DA-8F12-48C1-B00C-194B3E29A5BE}" dt="2022-01-30T02:35:48.542" v="8" actId="2711"/>
          <ac:spMkLst>
            <pc:docMk/>
            <pc:sldMk cId="0" sldId="256"/>
            <ac:spMk id="19" creationId="{00000000-0000-0000-0000-000000000000}"/>
          </ac:spMkLst>
        </pc:spChg>
        <pc:spChg chg="mod">
          <ac:chgData name="Hương Tecpen" userId="c5ce32652c29dffd" providerId="LiveId" clId="{C45091DA-8F12-48C1-B00C-194B3E29A5BE}" dt="2022-01-30T02:52:56.551" v="9" actId="20577"/>
          <ac:spMkLst>
            <pc:docMk/>
            <pc:sldMk cId="0" sldId="256"/>
            <ac:spMk id="44" creationId="{00000000-0000-0000-0000-000000000000}"/>
          </ac:spMkLst>
        </pc:spChg>
        <pc:grpChg chg="mod">
          <ac:chgData name="Hương Tecpen" userId="c5ce32652c29dffd" providerId="LiveId" clId="{C45091DA-8F12-48C1-B00C-194B3E29A5BE}" dt="2022-01-30T02:34:52.786" v="7" actId="164"/>
          <ac:grpSpMkLst>
            <pc:docMk/>
            <pc:sldMk cId="0" sldId="256"/>
            <ac:grpSpMk id="2" creationId="{00000000-0000-0000-0000-000000000000}"/>
          </ac:grpSpMkLst>
        </pc:grpChg>
        <pc:grpChg chg="mod">
          <ac:chgData name="Hương Tecpen" userId="c5ce32652c29dffd" providerId="LiveId" clId="{C45091DA-8F12-48C1-B00C-194B3E29A5BE}" dt="2022-01-30T02:34:52.786" v="7" actId="164"/>
          <ac:grpSpMkLst>
            <pc:docMk/>
            <pc:sldMk cId="0" sldId="256"/>
            <ac:grpSpMk id="43" creationId="{00000000-0000-0000-0000-000000000000}"/>
          </ac:grpSpMkLst>
        </pc:grpChg>
        <pc:grpChg chg="add mod">
          <ac:chgData name="Hương Tecpen" userId="c5ce32652c29dffd" providerId="LiveId" clId="{C45091DA-8F12-48C1-B00C-194B3E29A5BE}" dt="2022-01-30T02:34:52.786" v="7" actId="164"/>
          <ac:grpSpMkLst>
            <pc:docMk/>
            <pc:sldMk cId="0" sldId="256"/>
            <ac:grpSpMk id="48" creationId="{4AF8209F-CE28-4D16-9A35-7DA7105BE3BF}"/>
          </ac:grpSpMkLst>
        </pc:grpChg>
        <pc:picChg chg="mod">
          <ac:chgData name="Hương Tecpen" userId="c5ce32652c29dffd" providerId="LiveId" clId="{C45091DA-8F12-48C1-B00C-194B3E29A5BE}" dt="2022-01-30T02:34:52.786" v="7" actId="164"/>
          <ac:picMkLst>
            <pc:docMk/>
            <pc:sldMk cId="0" sldId="256"/>
            <ac:picMk id="45" creationId="{00000000-0000-0000-0000-000000000000}"/>
          </ac:picMkLst>
        </pc:picChg>
        <pc:picChg chg="mod">
          <ac:chgData name="Hương Tecpen" userId="c5ce32652c29dffd" providerId="LiveId" clId="{C45091DA-8F12-48C1-B00C-194B3E29A5BE}" dt="2022-01-30T02:34:52.786" v="7" actId="164"/>
          <ac:picMkLst>
            <pc:docMk/>
            <pc:sldMk cId="0" sldId="256"/>
            <ac:picMk id="46" creationId="{00000000-0000-0000-0000-000000000000}"/>
          </ac:picMkLst>
        </pc:picChg>
        <pc:picChg chg="mod">
          <ac:chgData name="Hương Tecpen" userId="c5ce32652c29dffd" providerId="LiveId" clId="{C45091DA-8F12-48C1-B00C-194B3E29A5BE}" dt="2022-01-30T02:34:52.786" v="7" actId="164"/>
          <ac:picMkLst>
            <pc:docMk/>
            <pc:sldMk cId="0" sldId="256"/>
            <ac:picMk id="47" creationId="{00000000-0000-0000-0000-000000000000}"/>
          </ac:picMkLst>
        </pc:picChg>
      </pc:sldChg>
      <pc:sldChg chg="del">
        <pc:chgData name="Hương Tecpen" userId="c5ce32652c29dffd" providerId="LiveId" clId="{C45091DA-8F12-48C1-B00C-194B3E29A5BE}" dt="2022-01-30T01:44:47.123" v="2" actId="47"/>
        <pc:sldMkLst>
          <pc:docMk/>
          <pc:sldMk cId="0" sldId="257"/>
        </pc:sldMkLst>
      </pc:sldChg>
      <pc:sldChg chg="del">
        <pc:chgData name="Hương Tecpen" userId="c5ce32652c29dffd" providerId="LiveId" clId="{C45091DA-8F12-48C1-B00C-194B3E29A5BE}" dt="2022-01-30T01:44:47.123" v="2" actId="47"/>
        <pc:sldMkLst>
          <pc:docMk/>
          <pc:sldMk cId="0" sldId="258"/>
        </pc:sldMkLst>
      </pc:sldChg>
      <pc:sldChg chg="del">
        <pc:chgData name="Hương Tecpen" userId="c5ce32652c29dffd" providerId="LiveId" clId="{C45091DA-8F12-48C1-B00C-194B3E29A5BE}" dt="2022-01-30T01:44:47.123" v="2" actId="47"/>
        <pc:sldMkLst>
          <pc:docMk/>
          <pc:sldMk cId="0" sldId="259"/>
        </pc:sldMkLst>
      </pc:sldChg>
      <pc:sldChg chg="del">
        <pc:chgData name="Hương Tecpen" userId="c5ce32652c29dffd" providerId="LiveId" clId="{C45091DA-8F12-48C1-B00C-194B3E29A5BE}" dt="2022-01-30T01:44:47.123" v="2" actId="47"/>
        <pc:sldMkLst>
          <pc:docMk/>
          <pc:sldMk cId="0" sldId="260"/>
        </pc:sldMkLst>
      </pc:sldChg>
      <pc:sldChg chg="del">
        <pc:chgData name="Hương Tecpen" userId="c5ce32652c29dffd" providerId="LiveId" clId="{C45091DA-8F12-48C1-B00C-194B3E29A5BE}" dt="2022-01-30T01:44:47.123" v="2" actId="47"/>
        <pc:sldMkLst>
          <pc:docMk/>
          <pc:sldMk cId="0" sldId="261"/>
        </pc:sldMkLst>
      </pc:sldChg>
      <pc:sldChg chg="del">
        <pc:chgData name="Hương Tecpen" userId="c5ce32652c29dffd" providerId="LiveId" clId="{C45091DA-8F12-48C1-B00C-194B3E29A5BE}" dt="2022-01-30T01:44:47.123" v="2" actId="47"/>
        <pc:sldMkLst>
          <pc:docMk/>
          <pc:sldMk cId="0" sldId="262"/>
        </pc:sldMkLst>
      </pc:sldChg>
      <pc:sldChg chg="del">
        <pc:chgData name="Hương Tecpen" userId="c5ce32652c29dffd" providerId="LiveId" clId="{C45091DA-8F12-48C1-B00C-194B3E29A5BE}" dt="2022-01-30T01:44:47.123" v="2" actId="47"/>
        <pc:sldMkLst>
          <pc:docMk/>
          <pc:sldMk cId="0" sldId="263"/>
        </pc:sldMkLst>
      </pc:sldChg>
      <pc:sldChg chg="del">
        <pc:chgData name="Hương Tecpen" userId="c5ce32652c29dffd" providerId="LiveId" clId="{C45091DA-8F12-48C1-B00C-194B3E29A5BE}" dt="2022-01-30T01:44:47.123" v="2" actId="47"/>
        <pc:sldMkLst>
          <pc:docMk/>
          <pc:sldMk cId="0" sldId="264"/>
        </pc:sldMkLst>
      </pc:sldChg>
      <pc:sldChg chg="del">
        <pc:chgData name="Hương Tecpen" userId="c5ce32652c29dffd" providerId="LiveId" clId="{C45091DA-8F12-48C1-B00C-194B3E29A5BE}" dt="2022-01-30T01:44:47.123" v="2" actId="47"/>
        <pc:sldMkLst>
          <pc:docMk/>
          <pc:sldMk cId="0" sldId="265"/>
        </pc:sldMkLst>
      </pc:sldChg>
      <pc:sldChg chg="del">
        <pc:chgData name="Hương Tecpen" userId="c5ce32652c29dffd" providerId="LiveId" clId="{C45091DA-8F12-48C1-B00C-194B3E29A5BE}" dt="2022-01-30T01:44:47.123" v="2" actId="47"/>
        <pc:sldMkLst>
          <pc:docMk/>
          <pc:sldMk cId="0" sldId="266"/>
        </pc:sldMkLst>
      </pc:sldChg>
      <pc:sldChg chg="del">
        <pc:chgData name="Hương Tecpen" userId="c5ce32652c29dffd" providerId="LiveId" clId="{C45091DA-8F12-48C1-B00C-194B3E29A5BE}" dt="2022-01-30T01:44:47.123" v="2" actId="47"/>
        <pc:sldMkLst>
          <pc:docMk/>
          <pc:sldMk cId="0" sldId="267"/>
        </pc:sldMkLst>
      </pc:sldChg>
      <pc:sldChg chg="modSp del mod">
        <pc:chgData name="Hương Tecpen" userId="c5ce32652c29dffd" providerId="LiveId" clId="{C45091DA-8F12-48C1-B00C-194B3E29A5BE}" dt="2022-01-30T02:30:34.641" v="5" actId="47"/>
        <pc:sldMkLst>
          <pc:docMk/>
          <pc:sldMk cId="0" sldId="268"/>
        </pc:sldMkLst>
        <pc:spChg chg="mod">
          <ac:chgData name="Hương Tecpen" userId="c5ce32652c29dffd" providerId="LiveId" clId="{C45091DA-8F12-48C1-B00C-194B3E29A5BE}" dt="2022-01-30T01:44:55.285" v="3" actId="2711"/>
          <ac:spMkLst>
            <pc:docMk/>
            <pc:sldMk cId="0" sldId="268"/>
            <ac:spMk id="41" creationId="{00000000-0000-0000-0000-000000000000}"/>
          </ac:spMkLst>
        </pc:spChg>
      </pc:sldChg>
      <pc:sldChg chg="del">
        <pc:chgData name="Hương Tecpen" userId="c5ce32652c29dffd" providerId="LiveId" clId="{C45091DA-8F12-48C1-B00C-194B3E29A5BE}" dt="2022-01-30T01:44:37.874" v="1" actId="47"/>
        <pc:sldMkLst>
          <pc:docMk/>
          <pc:sldMk cId="0" sldId="269"/>
        </pc:sldMkLst>
      </pc:sldChg>
      <pc:sldChg chg="del">
        <pc:chgData name="Hương Tecpen" userId="c5ce32652c29dffd" providerId="LiveId" clId="{C45091DA-8F12-48C1-B00C-194B3E29A5BE}" dt="2022-01-30T01:44:37.874" v="1" actId="47"/>
        <pc:sldMkLst>
          <pc:docMk/>
          <pc:sldMk cId="0" sldId="270"/>
        </pc:sldMkLst>
      </pc:sldChg>
      <pc:sldChg chg="del">
        <pc:chgData name="Hương Tecpen" userId="c5ce32652c29dffd" providerId="LiveId" clId="{C45091DA-8F12-48C1-B00C-194B3E29A5BE}" dt="2022-01-30T01:44:37.874" v="1" actId="47"/>
        <pc:sldMkLst>
          <pc:docMk/>
          <pc:sldMk cId="0" sldId="271"/>
        </pc:sldMkLst>
      </pc:sldChg>
      <pc:sldChg chg="del">
        <pc:chgData name="Hương Tecpen" userId="c5ce32652c29dffd" providerId="LiveId" clId="{C45091DA-8F12-48C1-B00C-194B3E29A5BE}" dt="2022-01-30T01:44:37.874" v="1" actId="47"/>
        <pc:sldMkLst>
          <pc:docMk/>
          <pc:sldMk cId="0" sldId="272"/>
        </pc:sldMkLst>
      </pc:sldChg>
      <pc:sldChg chg="del">
        <pc:chgData name="Hương Tecpen" userId="c5ce32652c29dffd" providerId="LiveId" clId="{C45091DA-8F12-48C1-B00C-194B3E29A5BE}" dt="2022-01-30T01:44:37.874" v="1" actId="47"/>
        <pc:sldMkLst>
          <pc:docMk/>
          <pc:sldMk cId="0" sldId="273"/>
        </pc:sldMkLst>
      </pc:sldChg>
      <pc:sldChg chg="modSp del mod">
        <pc:chgData name="Hương Tecpen" userId="c5ce32652c29dffd" providerId="LiveId" clId="{C45091DA-8F12-48C1-B00C-194B3E29A5BE}" dt="2022-01-30T02:30:34.969" v="6" actId="47"/>
        <pc:sldMkLst>
          <pc:docMk/>
          <pc:sldMk cId="0" sldId="274"/>
        </pc:sldMkLst>
        <pc:spChg chg="mod">
          <ac:chgData name="Hương Tecpen" userId="c5ce32652c29dffd" providerId="LiveId" clId="{C45091DA-8F12-48C1-B00C-194B3E29A5BE}" dt="2022-01-30T01:45:11.631" v="4" actId="2711"/>
          <ac:spMkLst>
            <pc:docMk/>
            <pc:sldMk cId="0" sldId="274"/>
            <ac:spMk id="192" creationId="{00000000-0000-0000-0000-000000000000}"/>
          </ac:spMkLst>
        </pc:spChg>
      </pc:sldChg>
      <pc:sldChg chg="del">
        <pc:chgData name="Hương Tecpen" userId="c5ce32652c29dffd" providerId="LiveId" clId="{C45091DA-8F12-48C1-B00C-194B3E29A5BE}" dt="2022-01-30T01:44:31.956" v="0" actId="47"/>
        <pc:sldMkLst>
          <pc:docMk/>
          <pc:sldMk cId="0" sldId="275"/>
        </pc:sldMkLst>
      </pc:sldChg>
      <pc:sldChg chg="del">
        <pc:chgData name="Hương Tecpen" userId="c5ce32652c29dffd" providerId="LiveId" clId="{C45091DA-8F12-48C1-B00C-194B3E29A5BE}" dt="2022-01-30T01:44:31.956" v="0" actId="47"/>
        <pc:sldMkLst>
          <pc:docMk/>
          <pc:sldMk cId="0" sldId="276"/>
        </pc:sldMkLst>
      </pc:sldChg>
      <pc:sldChg chg="del">
        <pc:chgData name="Hương Tecpen" userId="c5ce32652c29dffd" providerId="LiveId" clId="{C45091DA-8F12-48C1-B00C-194B3E29A5BE}" dt="2022-01-30T01:44:31.956" v="0" actId="47"/>
        <pc:sldMkLst>
          <pc:docMk/>
          <pc:sldMk cId="0" sldId="277"/>
        </pc:sldMkLst>
      </pc:sldChg>
      <pc:sldChg chg="del">
        <pc:chgData name="Hương Tecpen" userId="c5ce32652c29dffd" providerId="LiveId" clId="{C45091DA-8F12-48C1-B00C-194B3E29A5BE}" dt="2022-01-30T01:44:31.956" v="0" actId="47"/>
        <pc:sldMkLst>
          <pc:docMk/>
          <pc:sldMk cId="0" sldId="278"/>
        </pc:sldMkLst>
      </pc:sldChg>
      <pc:sldChg chg="del">
        <pc:chgData name="Hương Tecpen" userId="c5ce32652c29dffd" providerId="LiveId" clId="{C45091DA-8F12-48C1-B00C-194B3E29A5BE}" dt="2022-01-30T01:44:31.956" v="0" actId="47"/>
        <pc:sldMkLst>
          <pc:docMk/>
          <pc:sldMk cId="0" sldId="27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4AF8209F-CE28-4D16-9A35-7DA7105BE3BF}"/>
              </a:ext>
            </a:extLst>
          </p:cNvPr>
          <p:cNvGrpSpPr/>
          <p:nvPr/>
        </p:nvGrpSpPr>
        <p:grpSpPr>
          <a:xfrm>
            <a:off x="755999" y="756000"/>
            <a:ext cx="6048001" cy="9539119"/>
            <a:chOff x="755999" y="756000"/>
            <a:chExt cx="6048001" cy="9539119"/>
          </a:xfrm>
        </p:grpSpPr>
        <p:grpSp>
          <p:nvGrpSpPr>
            <p:cNvPr id="2" name="Group 2"/>
            <p:cNvGrpSpPr/>
            <p:nvPr/>
          </p:nvGrpSpPr>
          <p:grpSpPr>
            <a:xfrm>
              <a:off x="755999" y="756000"/>
              <a:ext cx="6048001" cy="8945540"/>
              <a:chOff x="0" y="0"/>
              <a:chExt cx="8064002" cy="11927387"/>
            </a:xfrm>
          </p:grpSpPr>
          <p:grpSp>
            <p:nvGrpSpPr>
              <p:cNvPr id="3" name="Group 3"/>
              <p:cNvGrpSpPr/>
              <p:nvPr/>
            </p:nvGrpSpPr>
            <p:grpSpPr>
              <a:xfrm>
                <a:off x="5" y="2259693"/>
                <a:ext cx="8063996" cy="6374395"/>
                <a:chOff x="0" y="0"/>
                <a:chExt cx="28451419" cy="22490162"/>
              </a:xfrm>
            </p:grpSpPr>
            <p:sp>
              <p:nvSpPr>
                <p:cNvPr id="4" name="Freeform 4"/>
                <p:cNvSpPr/>
                <p:nvPr/>
              </p:nvSpPr>
              <p:spPr>
                <a:xfrm>
                  <a:off x="0" y="0"/>
                  <a:ext cx="28451420" cy="22490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51420" h="22490162">
                      <a:moveTo>
                        <a:pt x="0" y="0"/>
                      </a:moveTo>
                      <a:lnTo>
                        <a:pt x="0" y="22490162"/>
                      </a:lnTo>
                      <a:lnTo>
                        <a:pt x="28451420" y="22490162"/>
                      </a:lnTo>
                      <a:lnTo>
                        <a:pt x="28451420" y="0"/>
                      </a:lnTo>
                      <a:lnTo>
                        <a:pt x="0" y="0"/>
                      </a:lnTo>
                      <a:close/>
                      <a:moveTo>
                        <a:pt x="28390459" y="22429201"/>
                      </a:moveTo>
                      <a:lnTo>
                        <a:pt x="59690" y="22429201"/>
                      </a:lnTo>
                      <a:lnTo>
                        <a:pt x="59690" y="59690"/>
                      </a:lnTo>
                      <a:lnTo>
                        <a:pt x="28390459" y="59690"/>
                      </a:lnTo>
                      <a:lnTo>
                        <a:pt x="28390459" y="22429201"/>
                      </a:lnTo>
                      <a:close/>
                    </a:path>
                  </a:pathLst>
                </a:custGeom>
                <a:solidFill>
                  <a:srgbClr val="9B5431"/>
                </a:solidFill>
              </p:spPr>
            </p:sp>
          </p:grpSp>
          <p:sp>
            <p:nvSpPr>
              <p:cNvPr id="5" name="AutoShape 5"/>
              <p:cNvSpPr/>
              <p:nvPr/>
            </p:nvSpPr>
            <p:spPr>
              <a:xfrm rot="-5400000">
                <a:off x="1885154" y="5449412"/>
                <a:ext cx="6356652" cy="0"/>
              </a:xfrm>
              <a:prstGeom prst="line">
                <a:avLst/>
              </a:prstGeom>
              <a:ln w="12700" cap="flat">
                <a:solidFill>
                  <a:srgbClr val="9B5431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6" name="AutoShape 6"/>
              <p:cNvSpPr/>
              <p:nvPr/>
            </p:nvSpPr>
            <p:spPr>
              <a:xfrm rot="-5400000">
                <a:off x="510300" y="5449412"/>
                <a:ext cx="6356652" cy="0"/>
              </a:xfrm>
              <a:prstGeom prst="line">
                <a:avLst/>
              </a:prstGeom>
              <a:ln w="12700" cap="flat">
                <a:solidFill>
                  <a:srgbClr val="9B5431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7" name="AutoShape 7"/>
              <p:cNvSpPr/>
              <p:nvPr/>
            </p:nvSpPr>
            <p:spPr>
              <a:xfrm rot="-5400000">
                <a:off x="3603136" y="5449412"/>
                <a:ext cx="6356652" cy="0"/>
              </a:xfrm>
              <a:prstGeom prst="line">
                <a:avLst/>
              </a:prstGeom>
              <a:ln w="12700" cap="flat">
                <a:solidFill>
                  <a:srgbClr val="9B5431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8" name="AutoShape 8"/>
              <p:cNvSpPr/>
              <p:nvPr/>
            </p:nvSpPr>
            <p:spPr>
              <a:xfrm>
                <a:off x="4" y="2823899"/>
                <a:ext cx="8063996" cy="0"/>
              </a:xfrm>
              <a:prstGeom prst="line">
                <a:avLst/>
              </a:prstGeom>
              <a:ln w="12700" cap="rnd">
                <a:solidFill>
                  <a:srgbClr val="9B5431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9" name="AutoShape 9"/>
              <p:cNvSpPr/>
              <p:nvPr/>
            </p:nvSpPr>
            <p:spPr>
              <a:xfrm>
                <a:off x="4" y="3406314"/>
                <a:ext cx="8063996" cy="0"/>
              </a:xfrm>
              <a:prstGeom prst="line">
                <a:avLst/>
              </a:prstGeom>
              <a:ln w="12700" cap="rnd">
                <a:solidFill>
                  <a:srgbClr val="9B5431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10" name="AutoShape 10"/>
              <p:cNvSpPr/>
              <p:nvPr/>
            </p:nvSpPr>
            <p:spPr>
              <a:xfrm>
                <a:off x="4" y="3988728"/>
                <a:ext cx="8063996" cy="0"/>
              </a:xfrm>
              <a:prstGeom prst="line">
                <a:avLst/>
              </a:prstGeom>
              <a:ln w="12700" cap="rnd">
                <a:solidFill>
                  <a:srgbClr val="9B5431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11" name="AutoShape 11"/>
              <p:cNvSpPr/>
              <p:nvPr/>
            </p:nvSpPr>
            <p:spPr>
              <a:xfrm>
                <a:off x="4" y="4571143"/>
                <a:ext cx="8063996" cy="0"/>
              </a:xfrm>
              <a:prstGeom prst="line">
                <a:avLst/>
              </a:prstGeom>
              <a:ln w="12700" cap="rnd">
                <a:solidFill>
                  <a:srgbClr val="9B5431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12" name="AutoShape 12"/>
              <p:cNvSpPr/>
              <p:nvPr/>
            </p:nvSpPr>
            <p:spPr>
              <a:xfrm>
                <a:off x="4" y="5153558"/>
                <a:ext cx="8063996" cy="0"/>
              </a:xfrm>
              <a:prstGeom prst="line">
                <a:avLst/>
              </a:prstGeom>
              <a:ln w="12700" cap="rnd">
                <a:solidFill>
                  <a:srgbClr val="9B5431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13" name="AutoShape 13"/>
              <p:cNvSpPr/>
              <p:nvPr/>
            </p:nvSpPr>
            <p:spPr>
              <a:xfrm>
                <a:off x="4" y="5735972"/>
                <a:ext cx="8063996" cy="0"/>
              </a:xfrm>
              <a:prstGeom prst="line">
                <a:avLst/>
              </a:prstGeom>
              <a:ln w="12700" cap="rnd">
                <a:solidFill>
                  <a:srgbClr val="9B5431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14" name="AutoShape 14"/>
              <p:cNvSpPr/>
              <p:nvPr/>
            </p:nvSpPr>
            <p:spPr>
              <a:xfrm>
                <a:off x="4" y="6318387"/>
                <a:ext cx="8063996" cy="0"/>
              </a:xfrm>
              <a:prstGeom prst="line">
                <a:avLst/>
              </a:prstGeom>
              <a:ln w="12700" cap="rnd">
                <a:solidFill>
                  <a:srgbClr val="9B5431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15" name="AutoShape 15"/>
              <p:cNvSpPr/>
              <p:nvPr/>
            </p:nvSpPr>
            <p:spPr>
              <a:xfrm>
                <a:off x="4" y="6900801"/>
                <a:ext cx="8063996" cy="0"/>
              </a:xfrm>
              <a:prstGeom prst="line">
                <a:avLst/>
              </a:prstGeom>
              <a:ln w="12700" cap="rnd">
                <a:solidFill>
                  <a:srgbClr val="9B5431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5161530" y="2406622"/>
                <a:ext cx="1519139" cy="2794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79"/>
                  </a:lnSpc>
                </a:pPr>
                <a:r>
                  <a:rPr lang="en-US" sz="1399">
                    <a:solidFill>
                      <a:srgbClr val="A25E39"/>
                    </a:solidFill>
                    <a:latin typeface="Raleway"/>
                  </a:rPr>
                  <a:t>Deadline</a:t>
                </a:r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2406622"/>
                <a:ext cx="3682276" cy="2794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79"/>
                  </a:lnSpc>
                </a:pPr>
                <a:r>
                  <a:rPr lang="en-US" sz="1399" dirty="0">
                    <a:solidFill>
                      <a:srgbClr val="A25E39"/>
                    </a:solidFill>
                    <a:latin typeface="Raleway"/>
                  </a:rPr>
                  <a:t>Tasks</a:t>
                </a:r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6884542" y="2406622"/>
                <a:ext cx="1070299" cy="2794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79"/>
                  </a:lnSpc>
                </a:pPr>
                <a:r>
                  <a:rPr lang="en-US" sz="1399">
                    <a:solidFill>
                      <a:srgbClr val="A25E39"/>
                    </a:solidFill>
                    <a:latin typeface="Raleway"/>
                  </a:rPr>
                  <a:t>Status</a:t>
                </a:r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947863" y="47625"/>
                <a:ext cx="6168279" cy="17320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5060"/>
                  </a:lnSpc>
                </a:pPr>
                <a:r>
                  <a:rPr lang="en-US" sz="4600" dirty="0">
                    <a:solidFill>
                      <a:srgbClr val="A25E39"/>
                    </a:solidFill>
                    <a:latin typeface="Lucy Rose PERSONAL" panose="00000500000000000000" pitchFamily="50" charset="0"/>
                  </a:rPr>
                  <a:t>PROJECT </a:t>
                </a:r>
              </a:p>
              <a:p>
                <a:pPr algn="ctr">
                  <a:lnSpc>
                    <a:spcPts val="5060"/>
                  </a:lnSpc>
                </a:pPr>
                <a:r>
                  <a:rPr lang="en-US" sz="4600" dirty="0">
                    <a:solidFill>
                      <a:srgbClr val="A25E39"/>
                    </a:solidFill>
                    <a:latin typeface="Lucy Rose PERSONAL" panose="00000500000000000000" pitchFamily="50" charset="0"/>
                  </a:rPr>
                  <a:t>CHECKLIST</a:t>
                </a:r>
              </a:p>
            </p:txBody>
          </p:sp>
          <p:grpSp>
            <p:nvGrpSpPr>
              <p:cNvPr id="20" name="Group 20"/>
              <p:cNvGrpSpPr/>
              <p:nvPr/>
            </p:nvGrpSpPr>
            <p:grpSpPr>
              <a:xfrm>
                <a:off x="0" y="9119629"/>
                <a:ext cx="8064000" cy="594323"/>
                <a:chOff x="0" y="0"/>
                <a:chExt cx="2783840" cy="205171"/>
              </a:xfrm>
            </p:grpSpPr>
            <p:sp>
              <p:nvSpPr>
                <p:cNvPr id="21" name="Freeform 21"/>
                <p:cNvSpPr/>
                <p:nvPr/>
              </p:nvSpPr>
              <p:spPr>
                <a:xfrm>
                  <a:off x="0" y="0"/>
                  <a:ext cx="2783840" cy="205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3840" h="205171">
                      <a:moveTo>
                        <a:pt x="0" y="0"/>
                      </a:moveTo>
                      <a:lnTo>
                        <a:pt x="2783840" y="0"/>
                      </a:lnTo>
                      <a:lnTo>
                        <a:pt x="2783840" y="205171"/>
                      </a:lnTo>
                      <a:lnTo>
                        <a:pt x="0" y="205171"/>
                      </a:lnTo>
                      <a:close/>
                    </a:path>
                  </a:pathLst>
                </a:custGeom>
                <a:solidFill>
                  <a:srgbClr val="9B5431"/>
                </a:solidFill>
              </p:spPr>
            </p:sp>
          </p:grpSp>
          <p:sp>
            <p:nvSpPr>
              <p:cNvPr id="22" name="TextBox 22"/>
              <p:cNvSpPr txBox="1"/>
              <p:nvPr/>
            </p:nvSpPr>
            <p:spPr>
              <a:xfrm>
                <a:off x="2080608" y="9277091"/>
                <a:ext cx="3902784" cy="2794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79"/>
                  </a:lnSpc>
                </a:pPr>
                <a:r>
                  <a:rPr lang="en-US" sz="1399">
                    <a:solidFill>
                      <a:srgbClr val="FFFFFF"/>
                    </a:solidFill>
                    <a:latin typeface="Raleway Bold"/>
                  </a:rPr>
                  <a:t>Milestone Checklist</a:t>
                </a:r>
              </a:p>
            </p:txBody>
          </p:sp>
          <p:sp>
            <p:nvSpPr>
              <p:cNvPr id="23" name="AutoShape 23"/>
              <p:cNvSpPr/>
              <p:nvPr/>
            </p:nvSpPr>
            <p:spPr>
              <a:xfrm>
                <a:off x="1" y="10462168"/>
                <a:ext cx="8063998" cy="0"/>
              </a:xfrm>
              <a:prstGeom prst="line">
                <a:avLst/>
              </a:prstGeom>
              <a:ln w="12700" cap="rnd">
                <a:solidFill>
                  <a:srgbClr val="9B5431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24" name="AutoShape 24"/>
              <p:cNvSpPr/>
              <p:nvPr/>
            </p:nvSpPr>
            <p:spPr>
              <a:xfrm>
                <a:off x="1" y="10946341"/>
                <a:ext cx="8063998" cy="0"/>
              </a:xfrm>
              <a:prstGeom prst="line">
                <a:avLst/>
              </a:prstGeom>
              <a:ln w="12700" cap="rnd">
                <a:solidFill>
                  <a:srgbClr val="9B5431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25" name="AutoShape 25"/>
              <p:cNvSpPr/>
              <p:nvPr/>
            </p:nvSpPr>
            <p:spPr>
              <a:xfrm>
                <a:off x="1" y="11430514"/>
                <a:ext cx="8063998" cy="0"/>
              </a:xfrm>
              <a:prstGeom prst="line">
                <a:avLst/>
              </a:prstGeom>
              <a:ln w="12700" cap="rnd">
                <a:solidFill>
                  <a:srgbClr val="9B5431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26" name="AutoShape 26"/>
              <p:cNvSpPr/>
              <p:nvPr/>
            </p:nvSpPr>
            <p:spPr>
              <a:xfrm>
                <a:off x="1" y="11914687"/>
                <a:ext cx="8063998" cy="0"/>
              </a:xfrm>
              <a:prstGeom prst="line">
                <a:avLst/>
              </a:prstGeom>
              <a:ln w="12700" cap="rnd">
                <a:solidFill>
                  <a:srgbClr val="9B5431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27" name="AutoShape 27"/>
              <p:cNvSpPr/>
              <p:nvPr/>
            </p:nvSpPr>
            <p:spPr>
              <a:xfrm rot="-5400000">
                <a:off x="2022869" y="10887616"/>
                <a:ext cx="2042331" cy="0"/>
              </a:xfrm>
              <a:prstGeom prst="line">
                <a:avLst/>
              </a:prstGeom>
              <a:ln w="12700" cap="rnd">
                <a:solidFill>
                  <a:srgbClr val="9B5431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28" name="AutoShape 28"/>
              <p:cNvSpPr/>
              <p:nvPr/>
            </p:nvSpPr>
            <p:spPr>
              <a:xfrm rot="-5400000">
                <a:off x="3884098" y="10887394"/>
                <a:ext cx="2041887" cy="0"/>
              </a:xfrm>
              <a:prstGeom prst="line">
                <a:avLst/>
              </a:prstGeom>
              <a:ln w="12700" cap="rnd">
                <a:solidFill>
                  <a:srgbClr val="9B5431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29" name="AutoShape 29"/>
              <p:cNvSpPr/>
              <p:nvPr/>
            </p:nvSpPr>
            <p:spPr>
              <a:xfrm rot="-5400000">
                <a:off x="5863596" y="10893744"/>
                <a:ext cx="2054587" cy="0"/>
              </a:xfrm>
              <a:prstGeom prst="line">
                <a:avLst/>
              </a:prstGeom>
              <a:ln w="12700" cap="rnd">
                <a:solidFill>
                  <a:srgbClr val="9B5431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30" name="TextBox 30"/>
              <p:cNvSpPr txBox="1"/>
              <p:nvPr/>
            </p:nvSpPr>
            <p:spPr>
              <a:xfrm>
                <a:off x="6959983" y="10050622"/>
                <a:ext cx="1049434" cy="2540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59"/>
                  </a:lnSpc>
                </a:pPr>
                <a:r>
                  <a:rPr lang="en-US" sz="1299">
                    <a:solidFill>
                      <a:srgbClr val="A25E39"/>
                    </a:solidFill>
                    <a:latin typeface="Raleway"/>
                  </a:rPr>
                  <a:t>Status</a:t>
                </a:r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4924091" y="10050622"/>
                <a:ext cx="1966799" cy="2540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59"/>
                  </a:lnSpc>
                </a:pPr>
                <a:r>
                  <a:rPr lang="en-US" sz="1299">
                    <a:solidFill>
                      <a:srgbClr val="A25E39"/>
                    </a:solidFill>
                    <a:latin typeface="Raleway"/>
                  </a:rPr>
                  <a:t>Completion date</a:t>
                </a:r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3050385" y="10050622"/>
                <a:ext cx="1848306" cy="2540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59"/>
                  </a:lnSpc>
                </a:pPr>
                <a:r>
                  <a:rPr lang="en-US" sz="1299">
                    <a:solidFill>
                      <a:srgbClr val="A25E39"/>
                    </a:solidFill>
                    <a:latin typeface="Raleway"/>
                  </a:rPr>
                  <a:t>Deadline</a:t>
                </a:r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50091" y="10050622"/>
                <a:ext cx="2898014" cy="2540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59"/>
                  </a:lnSpc>
                </a:pPr>
                <a:r>
                  <a:rPr lang="en-US" sz="1299">
                    <a:solidFill>
                      <a:srgbClr val="A25E39"/>
                    </a:solidFill>
                    <a:latin typeface="Raleway"/>
                  </a:rPr>
                  <a:t>Milestone</a:t>
                </a:r>
              </a:p>
            </p:txBody>
          </p:sp>
          <p:grpSp>
            <p:nvGrpSpPr>
              <p:cNvPr id="34" name="Group 34"/>
              <p:cNvGrpSpPr/>
              <p:nvPr/>
            </p:nvGrpSpPr>
            <p:grpSpPr>
              <a:xfrm>
                <a:off x="7356329" y="10582820"/>
                <a:ext cx="256742" cy="252656"/>
                <a:chOff x="0" y="0"/>
                <a:chExt cx="1111528" cy="1093840"/>
              </a:xfrm>
            </p:grpSpPr>
            <p:sp>
              <p:nvSpPr>
                <p:cNvPr id="35" name="Freeform 35"/>
                <p:cNvSpPr/>
                <p:nvPr/>
              </p:nvSpPr>
              <p:spPr>
                <a:xfrm>
                  <a:off x="0" y="0"/>
                  <a:ext cx="1111528" cy="1093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1528" h="1093840">
                      <a:moveTo>
                        <a:pt x="0" y="0"/>
                      </a:moveTo>
                      <a:lnTo>
                        <a:pt x="0" y="1093840"/>
                      </a:lnTo>
                      <a:lnTo>
                        <a:pt x="1111528" y="1093840"/>
                      </a:lnTo>
                      <a:lnTo>
                        <a:pt x="1111528" y="0"/>
                      </a:lnTo>
                      <a:lnTo>
                        <a:pt x="0" y="0"/>
                      </a:lnTo>
                      <a:close/>
                      <a:moveTo>
                        <a:pt x="1050568" y="1032880"/>
                      </a:moveTo>
                      <a:lnTo>
                        <a:pt x="59690" y="1032880"/>
                      </a:lnTo>
                      <a:lnTo>
                        <a:pt x="59690" y="59690"/>
                      </a:lnTo>
                      <a:lnTo>
                        <a:pt x="1050568" y="59690"/>
                      </a:lnTo>
                      <a:lnTo>
                        <a:pt x="1050568" y="1032880"/>
                      </a:lnTo>
                      <a:close/>
                    </a:path>
                  </a:pathLst>
                </a:custGeom>
                <a:solidFill>
                  <a:srgbClr val="9B5431"/>
                </a:solidFill>
              </p:spPr>
            </p:sp>
          </p:grpSp>
          <p:grpSp>
            <p:nvGrpSpPr>
              <p:cNvPr id="36" name="Group 36"/>
              <p:cNvGrpSpPr/>
              <p:nvPr/>
            </p:nvGrpSpPr>
            <p:grpSpPr>
              <a:xfrm>
                <a:off x="7356329" y="11071621"/>
                <a:ext cx="256742" cy="252656"/>
                <a:chOff x="0" y="0"/>
                <a:chExt cx="1111528" cy="1093840"/>
              </a:xfrm>
            </p:grpSpPr>
            <p:sp>
              <p:nvSpPr>
                <p:cNvPr id="37" name="Freeform 37"/>
                <p:cNvSpPr/>
                <p:nvPr/>
              </p:nvSpPr>
              <p:spPr>
                <a:xfrm>
                  <a:off x="0" y="0"/>
                  <a:ext cx="1111528" cy="1093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1528" h="1093840">
                      <a:moveTo>
                        <a:pt x="0" y="0"/>
                      </a:moveTo>
                      <a:lnTo>
                        <a:pt x="0" y="1093840"/>
                      </a:lnTo>
                      <a:lnTo>
                        <a:pt x="1111528" y="1093840"/>
                      </a:lnTo>
                      <a:lnTo>
                        <a:pt x="1111528" y="0"/>
                      </a:lnTo>
                      <a:lnTo>
                        <a:pt x="0" y="0"/>
                      </a:lnTo>
                      <a:close/>
                      <a:moveTo>
                        <a:pt x="1050568" y="1032880"/>
                      </a:moveTo>
                      <a:lnTo>
                        <a:pt x="59690" y="1032880"/>
                      </a:lnTo>
                      <a:lnTo>
                        <a:pt x="59690" y="59690"/>
                      </a:lnTo>
                      <a:lnTo>
                        <a:pt x="1050568" y="59690"/>
                      </a:lnTo>
                      <a:lnTo>
                        <a:pt x="1050568" y="1032880"/>
                      </a:lnTo>
                      <a:close/>
                    </a:path>
                  </a:pathLst>
                </a:custGeom>
                <a:solidFill>
                  <a:srgbClr val="9B5431"/>
                </a:solidFill>
              </p:spPr>
            </p:sp>
          </p:grpSp>
          <p:grpSp>
            <p:nvGrpSpPr>
              <p:cNvPr id="38" name="Group 38"/>
              <p:cNvGrpSpPr/>
              <p:nvPr/>
            </p:nvGrpSpPr>
            <p:grpSpPr>
              <a:xfrm>
                <a:off x="7356329" y="11560423"/>
                <a:ext cx="256742" cy="252656"/>
                <a:chOff x="0" y="0"/>
                <a:chExt cx="1111528" cy="1093840"/>
              </a:xfrm>
            </p:grpSpPr>
            <p:sp>
              <p:nvSpPr>
                <p:cNvPr id="39" name="Freeform 39"/>
                <p:cNvSpPr/>
                <p:nvPr/>
              </p:nvSpPr>
              <p:spPr>
                <a:xfrm>
                  <a:off x="0" y="0"/>
                  <a:ext cx="1111528" cy="1093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1528" h="1093840">
                      <a:moveTo>
                        <a:pt x="0" y="0"/>
                      </a:moveTo>
                      <a:lnTo>
                        <a:pt x="0" y="1093840"/>
                      </a:lnTo>
                      <a:lnTo>
                        <a:pt x="1111528" y="1093840"/>
                      </a:lnTo>
                      <a:lnTo>
                        <a:pt x="1111528" y="0"/>
                      </a:lnTo>
                      <a:lnTo>
                        <a:pt x="0" y="0"/>
                      </a:lnTo>
                      <a:close/>
                      <a:moveTo>
                        <a:pt x="1050568" y="1032880"/>
                      </a:moveTo>
                      <a:lnTo>
                        <a:pt x="59690" y="1032880"/>
                      </a:lnTo>
                      <a:lnTo>
                        <a:pt x="59690" y="59690"/>
                      </a:lnTo>
                      <a:lnTo>
                        <a:pt x="1050568" y="59690"/>
                      </a:lnTo>
                      <a:lnTo>
                        <a:pt x="1050568" y="1032880"/>
                      </a:lnTo>
                      <a:close/>
                    </a:path>
                  </a:pathLst>
                </a:custGeom>
                <a:solidFill>
                  <a:srgbClr val="9B5431"/>
                </a:solidFill>
              </p:spPr>
            </p:sp>
          </p:grpSp>
          <p:sp>
            <p:nvSpPr>
              <p:cNvPr id="40" name="AutoShape 40"/>
              <p:cNvSpPr/>
              <p:nvPr/>
            </p:nvSpPr>
            <p:spPr>
              <a:xfrm>
                <a:off x="5" y="7471904"/>
                <a:ext cx="8063996" cy="0"/>
              </a:xfrm>
              <a:prstGeom prst="line">
                <a:avLst/>
              </a:prstGeom>
              <a:ln w="12700" cap="rnd">
                <a:solidFill>
                  <a:srgbClr val="9B5431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41" name="AutoShape 41"/>
              <p:cNvSpPr/>
              <p:nvPr/>
            </p:nvSpPr>
            <p:spPr>
              <a:xfrm>
                <a:off x="5" y="8054319"/>
                <a:ext cx="8063996" cy="0"/>
              </a:xfrm>
              <a:prstGeom prst="line">
                <a:avLst/>
              </a:prstGeom>
              <a:ln w="12700" cap="rnd">
                <a:solidFill>
                  <a:srgbClr val="9B5431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3682276" y="2406622"/>
                <a:ext cx="1381203" cy="2794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79"/>
                  </a:lnSpc>
                </a:pPr>
                <a:r>
                  <a:rPr lang="en-US" sz="1399" dirty="0">
                    <a:solidFill>
                      <a:srgbClr val="A25E39"/>
                    </a:solidFill>
                    <a:latin typeface="Raleway"/>
                  </a:rPr>
                  <a:t>Executor</a:t>
                </a:r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755999" y="8160600"/>
              <a:ext cx="6048000" cy="1531415"/>
              <a:chOff x="0" y="0"/>
              <a:chExt cx="2783840" cy="704897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2783840" cy="704897"/>
              </a:xfrm>
              <a:custGeom>
                <a:avLst/>
                <a:gdLst/>
                <a:ahLst/>
                <a:cxnLst/>
                <a:rect l="l" t="t" r="r" b="b"/>
                <a:pathLst>
                  <a:path w="2783840" h="704897">
                    <a:moveTo>
                      <a:pt x="0" y="0"/>
                    </a:moveTo>
                    <a:lnTo>
                      <a:pt x="2783840" y="0"/>
                    </a:lnTo>
                    <a:lnTo>
                      <a:pt x="2783840" y="704897"/>
                    </a:lnTo>
                    <a:lnTo>
                      <a:pt x="0" y="704897"/>
                    </a:lnTo>
                    <a:close/>
                  </a:path>
                </a:pathLst>
              </a:custGeom>
              <a:solidFill>
                <a:srgbClr val="9B5431">
                  <a:alpha val="9804"/>
                </a:srgbClr>
              </a:solidFill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3386786" y="10130394"/>
              <a:ext cx="786428" cy="164725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073514" y="1137016"/>
              <a:ext cx="791494" cy="791494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5649613" y="1034020"/>
              <a:ext cx="902386" cy="8944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13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Raleway</vt:lpstr>
      <vt:lpstr>Calibri</vt:lpstr>
      <vt:lpstr>Raleway Bold</vt:lpstr>
      <vt:lpstr>Arial</vt:lpstr>
      <vt:lpstr>Lucy Rose PERSONAL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Do List Template 2</dc:title>
  <cp:lastModifiedBy>Hương Tecpen</cp:lastModifiedBy>
  <cp:revision>1</cp:revision>
  <dcterms:created xsi:type="dcterms:W3CDTF">2006-08-16T00:00:00Z</dcterms:created>
  <dcterms:modified xsi:type="dcterms:W3CDTF">2022-01-30T02:53:24Z</dcterms:modified>
  <dc:identifier>DAE20WHiQa0</dc:identifier>
</cp:coreProperties>
</file>