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ontime" panose="00000500000000000000" pitchFamily="2" charset="0"/>
      <p:regular r:id="rId7"/>
    </p:embeddedFont>
    <p:embeddedFont>
      <p:font typeface="Quicksand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A"/>
    <a:srgbClr val="A6BBEE"/>
    <a:srgbClr val="B76C38"/>
    <a:srgbClr val="AD6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6FD3B-201B-4743-922A-271A088D058D}" v="14" dt="2022-02-07T06:00:36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680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A46FD3B-201B-4743-922A-271A088D058D}"/>
    <pc:docChg chg="undo custSel delSld modSld">
      <pc:chgData name="Hương Tecpen" userId="c5ce32652c29dffd" providerId="LiveId" clId="{4A46FD3B-201B-4743-922A-271A088D058D}" dt="2022-02-07T06:00:19.718" v="91" actId="164"/>
      <pc:docMkLst>
        <pc:docMk/>
      </pc:docMkLst>
      <pc:sldChg chg="addSp delSp modSp mod">
        <pc:chgData name="Hương Tecpen" userId="c5ce32652c29dffd" providerId="LiveId" clId="{4A46FD3B-201B-4743-922A-271A088D058D}" dt="2022-02-07T06:00:19.718" v="91" actId="164"/>
        <pc:sldMkLst>
          <pc:docMk/>
          <pc:sldMk cId="0" sldId="256"/>
        </pc:sldMkLst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9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10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11" creationId="{00000000-0000-0000-0000-000000000000}"/>
          </ac:spMkLst>
        </pc:spChg>
        <pc:spChg chg="del mod topLvl">
          <ac:chgData name="Hương Tecpen" userId="c5ce32652c29dffd" providerId="LiveId" clId="{4A46FD3B-201B-4743-922A-271A088D058D}" dt="2022-02-07T06:00:12.606" v="88" actId="478"/>
          <ac:spMkLst>
            <pc:docMk/>
            <pc:sldMk cId="0" sldId="256"/>
            <ac:spMk id="14" creationId="{00000000-0000-0000-0000-000000000000}"/>
          </ac:spMkLst>
        </pc:spChg>
        <pc:spChg chg="del mod topLvl">
          <ac:chgData name="Hương Tecpen" userId="c5ce32652c29dffd" providerId="LiveId" clId="{4A46FD3B-201B-4743-922A-271A088D058D}" dt="2022-02-07T06:00:11.320" v="87" actId="478"/>
          <ac:spMkLst>
            <pc:docMk/>
            <pc:sldMk cId="0" sldId="256"/>
            <ac:spMk id="15" creationId="{00000000-0000-0000-0000-000000000000}"/>
          </ac:spMkLst>
        </pc:spChg>
        <pc:spChg chg="del mod topLvl">
          <ac:chgData name="Hương Tecpen" userId="c5ce32652c29dffd" providerId="LiveId" clId="{4A46FD3B-201B-4743-922A-271A088D058D}" dt="2022-02-07T06:00:13.632" v="89" actId="478"/>
          <ac:spMkLst>
            <pc:docMk/>
            <pc:sldMk cId="0" sldId="256"/>
            <ac:spMk id="16" creationId="{00000000-0000-0000-0000-000000000000}"/>
          </ac:spMkLst>
        </pc:spChg>
        <pc:spChg chg="mod topLvl">
          <ac:chgData name="Hương Tecpen" userId="c5ce32652c29dffd" providerId="LiveId" clId="{4A46FD3B-201B-4743-922A-271A088D058D}" dt="2022-02-07T06:00:19.718" v="91" actId="164"/>
          <ac:spMkLst>
            <pc:docMk/>
            <pc:sldMk cId="0" sldId="256"/>
            <ac:spMk id="17" creationId="{00000000-0000-0000-0000-000000000000}"/>
          </ac:spMkLst>
        </pc:spChg>
        <pc:spChg chg="mod topLvl">
          <ac:chgData name="Hương Tecpen" userId="c5ce32652c29dffd" providerId="LiveId" clId="{4A46FD3B-201B-4743-922A-271A088D058D}" dt="2022-02-07T06:00:19.718" v="91" actId="164"/>
          <ac:spMkLst>
            <pc:docMk/>
            <pc:sldMk cId="0" sldId="256"/>
            <ac:spMk id="18" creationId="{00000000-0000-0000-0000-000000000000}"/>
          </ac:spMkLst>
        </pc:spChg>
        <pc:spChg chg="mod topLvl">
          <ac:chgData name="Hương Tecpen" userId="c5ce32652c29dffd" providerId="LiveId" clId="{4A46FD3B-201B-4743-922A-271A088D058D}" dt="2022-02-07T06:00:19.718" v="91" actId="164"/>
          <ac:spMkLst>
            <pc:docMk/>
            <pc:sldMk cId="0" sldId="256"/>
            <ac:spMk id="19" creationId="{00000000-0000-0000-0000-000000000000}"/>
          </ac:spMkLst>
        </pc:spChg>
        <pc:spChg chg="mod topLvl">
          <ac:chgData name="Hương Tecpen" userId="c5ce32652c29dffd" providerId="LiveId" clId="{4A46FD3B-201B-4743-922A-271A088D058D}" dt="2022-02-07T06:00:19.718" v="91" actId="164"/>
          <ac:spMkLst>
            <pc:docMk/>
            <pc:sldMk cId="0" sldId="256"/>
            <ac:spMk id="20" creationId="{00000000-0000-0000-0000-000000000000}"/>
          </ac:spMkLst>
        </pc:spChg>
        <pc:spChg chg="mod topLvl">
          <ac:chgData name="Hương Tecpen" userId="c5ce32652c29dffd" providerId="LiveId" clId="{4A46FD3B-201B-4743-922A-271A088D058D}" dt="2022-02-07T06:00:19.718" v="91" actId="164"/>
          <ac:spMkLst>
            <pc:docMk/>
            <pc:sldMk cId="0" sldId="256"/>
            <ac:spMk id="21" creationId="{00000000-0000-0000-0000-000000000000}"/>
          </ac:spMkLst>
        </pc:spChg>
        <pc:spChg chg="del mod topLvl">
          <ac:chgData name="Hương Tecpen" userId="c5ce32652c29dffd" providerId="LiveId" clId="{4A46FD3B-201B-4743-922A-271A088D058D}" dt="2022-02-07T06:00:14.607" v="90" actId="478"/>
          <ac:spMkLst>
            <pc:docMk/>
            <pc:sldMk cId="0" sldId="256"/>
            <ac:spMk id="22" creationId="{00000000-0000-0000-0000-000000000000}"/>
          </ac:spMkLst>
        </pc:spChg>
        <pc:spChg chg="mod topLvl">
          <ac:chgData name="Hương Tecpen" userId="c5ce32652c29dffd" providerId="LiveId" clId="{4A46FD3B-201B-4743-922A-271A088D058D}" dt="2022-02-07T06:00:19.718" v="91" actId="164"/>
          <ac:spMkLst>
            <pc:docMk/>
            <pc:sldMk cId="0" sldId="256"/>
            <ac:spMk id="23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25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26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27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28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29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0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1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2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4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5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6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7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8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39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0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1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3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4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5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6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7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8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49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0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2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3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4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5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6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7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8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59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1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2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3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4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5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6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7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68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0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1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2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3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4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5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6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77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0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1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2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3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5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ương Tecpen" userId="c5ce32652c29dffd" providerId="LiveId" clId="{4A46FD3B-201B-4743-922A-271A088D058D}" dt="2022-02-07T05:57:46.500" v="7" actId="165"/>
          <ac:spMkLst>
            <pc:docMk/>
            <pc:sldMk cId="0" sldId="256"/>
            <ac:spMk id="87" creationId="{00000000-0000-0000-0000-000000000000}"/>
          </ac:spMkLst>
        </pc:spChg>
        <pc:spChg chg="mod topLvl">
          <ac:chgData name="Hương Tecpen" userId="c5ce32652c29dffd" providerId="LiveId" clId="{4A46FD3B-201B-4743-922A-271A088D058D}" dt="2022-02-07T06:00:19.718" v="91" actId="164"/>
          <ac:spMkLst>
            <pc:docMk/>
            <pc:sldMk cId="0" sldId="256"/>
            <ac:spMk id="89" creationId="{00000000-0000-0000-0000-000000000000}"/>
          </ac:spMkLst>
        </pc:spChg>
        <pc:spChg chg="add 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91" creationId="{072FF8A8-F08B-454A-BEAA-7BF73ECECF99}"/>
          </ac:spMkLst>
        </pc:spChg>
        <pc:spChg chg="add 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92" creationId="{4004D962-D166-4F2E-868A-F8DE33F81704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95" creationId="{025DF859-8F5B-4D75-A2AD-6C63F18A805A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96" creationId="{65A6269B-0E15-461C-92E6-0158D4EADC3E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98" creationId="{91CF3D1C-60E8-4DEC-B23B-292CD8B60C8B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99" creationId="{2598E9E9-D9E5-4192-B635-EA07887F7842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101" creationId="{72EB2B95-D27A-40E9-B66E-A7EACD85F9B2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102" creationId="{82490A8E-763D-46F9-BD66-A00ABF20F0F7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104" creationId="{99316156-BCCF-4254-AA6E-1A68B034C7DE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105" creationId="{994DF801-A125-452E-9324-203B032DA7F8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107" creationId="{F595AE2A-E3CD-4531-9BF8-AB2854221EB7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108" creationId="{D97803B9-23BD-4B38-B4F4-FFDBAAF2F56D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110" creationId="{E70EC136-9EE3-4AE8-B3C4-2D9C2EE7AE3A}"/>
          </ac:spMkLst>
        </pc:spChg>
        <pc:spChg chg="mod">
          <ac:chgData name="Hương Tecpen" userId="c5ce32652c29dffd" providerId="LiveId" clId="{4A46FD3B-201B-4743-922A-271A088D058D}" dt="2022-02-07T05:59:31.386" v="77" actId="692"/>
          <ac:spMkLst>
            <pc:docMk/>
            <pc:sldMk cId="0" sldId="256"/>
            <ac:spMk id="111" creationId="{D9F296A7-8C4D-49FA-8033-081D0D1B6521}"/>
          </ac:spMkLst>
        </pc:spChg>
        <pc:spChg chg="add mod ord">
          <ac:chgData name="Hương Tecpen" userId="c5ce32652c29dffd" providerId="LiveId" clId="{4A46FD3B-201B-4743-922A-271A088D058D}" dt="2022-02-07T06:00:19.718" v="91" actId="164"/>
          <ac:spMkLst>
            <pc:docMk/>
            <pc:sldMk cId="0" sldId="256"/>
            <ac:spMk id="112" creationId="{2CBB4D59-3512-489B-B97C-6FD5B2B5904F}"/>
          </ac:spMkLst>
        </pc:spChg>
        <pc:grpChg chg="del mod topLvl">
          <ac:chgData name="Hương Tecpen" userId="c5ce32652c29dffd" providerId="LiveId" clId="{4A46FD3B-201B-4743-922A-271A088D058D}" dt="2022-02-07T05:58:53.733" v="24" actId="478"/>
          <ac:grpSpMkLst>
            <pc:docMk/>
            <pc:sldMk cId="0" sldId="256"/>
            <ac:grpSpMk id="3" creationId="{00000000-0000-0000-0000-000000000000}"/>
          </ac:grpSpMkLst>
        </pc:grpChg>
        <pc:grpChg chg="del mod topLvl">
          <ac:chgData name="Hương Tecpen" userId="c5ce32652c29dffd" providerId="LiveId" clId="{4A46FD3B-201B-4743-922A-271A088D058D}" dt="2022-02-07T06:00:09.238" v="86" actId="165"/>
          <ac:grpSpMkLst>
            <pc:docMk/>
            <pc:sldMk cId="0" sldId="256"/>
            <ac:grpSpMk id="13" creationId="{00000000-0000-0000-0000-000000000000}"/>
          </ac:grpSpMkLst>
        </pc:grpChg>
        <pc:grpChg chg="del mod topLvl">
          <ac:chgData name="Hương Tecpen" userId="c5ce32652c29dffd" providerId="LiveId" clId="{4A46FD3B-201B-4743-922A-271A088D058D}" dt="2022-02-07T05:58:51.124" v="22" actId="478"/>
          <ac:grpSpMkLst>
            <pc:docMk/>
            <pc:sldMk cId="0" sldId="256"/>
            <ac:grpSpMk id="24" creationId="{00000000-0000-0000-0000-000000000000}"/>
          </ac:grpSpMkLst>
        </pc:grpChg>
        <pc:grpChg chg="del mod topLvl">
          <ac:chgData name="Hương Tecpen" userId="c5ce32652c29dffd" providerId="LiveId" clId="{4A46FD3B-201B-4743-922A-271A088D058D}" dt="2022-02-07T05:58:51.124" v="22" actId="478"/>
          <ac:grpSpMkLst>
            <pc:docMk/>
            <pc:sldMk cId="0" sldId="256"/>
            <ac:grpSpMk id="33" creationId="{00000000-0000-0000-0000-000000000000}"/>
          </ac:grpSpMkLst>
        </pc:grpChg>
        <pc:grpChg chg="del mod topLvl">
          <ac:chgData name="Hương Tecpen" userId="c5ce32652c29dffd" providerId="LiveId" clId="{4A46FD3B-201B-4743-922A-271A088D058D}" dt="2022-02-07T05:58:51.124" v="22" actId="478"/>
          <ac:grpSpMkLst>
            <pc:docMk/>
            <pc:sldMk cId="0" sldId="256"/>
            <ac:grpSpMk id="42" creationId="{00000000-0000-0000-0000-000000000000}"/>
          </ac:grpSpMkLst>
        </pc:grpChg>
        <pc:grpChg chg="del mod topLvl">
          <ac:chgData name="Hương Tecpen" userId="c5ce32652c29dffd" providerId="LiveId" clId="{4A46FD3B-201B-4743-922A-271A088D058D}" dt="2022-02-07T05:58:51.124" v="22" actId="478"/>
          <ac:grpSpMkLst>
            <pc:docMk/>
            <pc:sldMk cId="0" sldId="256"/>
            <ac:grpSpMk id="51" creationId="{00000000-0000-0000-0000-000000000000}"/>
          </ac:grpSpMkLst>
        </pc:grpChg>
        <pc:grpChg chg="del mod topLvl">
          <ac:chgData name="Hương Tecpen" userId="c5ce32652c29dffd" providerId="LiveId" clId="{4A46FD3B-201B-4743-922A-271A088D058D}" dt="2022-02-07T05:58:51.124" v="22" actId="478"/>
          <ac:grpSpMkLst>
            <pc:docMk/>
            <pc:sldMk cId="0" sldId="256"/>
            <ac:grpSpMk id="60" creationId="{00000000-0000-0000-0000-000000000000}"/>
          </ac:grpSpMkLst>
        </pc:grpChg>
        <pc:grpChg chg="del mod topLvl">
          <ac:chgData name="Hương Tecpen" userId="c5ce32652c29dffd" providerId="LiveId" clId="{4A46FD3B-201B-4743-922A-271A088D058D}" dt="2022-02-07T05:58:51.124" v="22" actId="478"/>
          <ac:grpSpMkLst>
            <pc:docMk/>
            <pc:sldMk cId="0" sldId="256"/>
            <ac:grpSpMk id="69" creationId="{00000000-0000-0000-0000-000000000000}"/>
          </ac:grpSpMkLst>
        </pc:grpChg>
        <pc:grpChg chg="del mod topLvl">
          <ac:chgData name="Hương Tecpen" userId="c5ce32652c29dffd" providerId="LiveId" clId="{4A46FD3B-201B-4743-922A-271A088D058D}" dt="2022-02-07T05:58:52.071" v="23" actId="478"/>
          <ac:grpSpMkLst>
            <pc:docMk/>
            <pc:sldMk cId="0" sldId="256"/>
            <ac:grpSpMk id="79" creationId="{00000000-0000-0000-0000-000000000000}"/>
          </ac:grpSpMkLst>
        </pc:grpChg>
        <pc:grpChg chg="add del mod">
          <ac:chgData name="Hương Tecpen" userId="c5ce32652c29dffd" providerId="LiveId" clId="{4A46FD3B-201B-4743-922A-271A088D058D}" dt="2022-02-07T05:57:46.500" v="7" actId="165"/>
          <ac:grpSpMkLst>
            <pc:docMk/>
            <pc:sldMk cId="0" sldId="256"/>
            <ac:grpSpMk id="90" creationId="{4460D346-A64F-439C-A15E-4B8E848BC167}"/>
          </ac:grpSpMkLst>
        </pc:grpChg>
        <pc:grpChg chg="add mod">
          <ac:chgData name="Hương Tecpen" userId="c5ce32652c29dffd" providerId="LiveId" clId="{4A46FD3B-201B-4743-922A-271A088D058D}" dt="2022-02-07T06:00:19.718" v="91" actId="164"/>
          <ac:grpSpMkLst>
            <pc:docMk/>
            <pc:sldMk cId="0" sldId="256"/>
            <ac:grpSpMk id="93" creationId="{8599EB65-37E0-4825-A1E4-589B0279EC49}"/>
          </ac:grpSpMkLst>
        </pc:grpChg>
        <pc:grpChg chg="add mod">
          <ac:chgData name="Hương Tecpen" userId="c5ce32652c29dffd" providerId="LiveId" clId="{4A46FD3B-201B-4743-922A-271A088D058D}" dt="2022-02-07T06:00:19.718" v="91" actId="164"/>
          <ac:grpSpMkLst>
            <pc:docMk/>
            <pc:sldMk cId="0" sldId="256"/>
            <ac:grpSpMk id="94" creationId="{172710E5-FDB7-4028-A1BE-E6DFC04A7C48}"/>
          </ac:grpSpMkLst>
        </pc:grpChg>
        <pc:grpChg chg="add mod">
          <ac:chgData name="Hương Tecpen" userId="c5ce32652c29dffd" providerId="LiveId" clId="{4A46FD3B-201B-4743-922A-271A088D058D}" dt="2022-02-07T06:00:19.718" v="91" actId="164"/>
          <ac:grpSpMkLst>
            <pc:docMk/>
            <pc:sldMk cId="0" sldId="256"/>
            <ac:grpSpMk id="97" creationId="{DE931B8C-57F3-4917-98B1-0D87A75E0A5B}"/>
          </ac:grpSpMkLst>
        </pc:grpChg>
        <pc:grpChg chg="add mod">
          <ac:chgData name="Hương Tecpen" userId="c5ce32652c29dffd" providerId="LiveId" clId="{4A46FD3B-201B-4743-922A-271A088D058D}" dt="2022-02-07T06:00:19.718" v="91" actId="164"/>
          <ac:grpSpMkLst>
            <pc:docMk/>
            <pc:sldMk cId="0" sldId="256"/>
            <ac:grpSpMk id="100" creationId="{80C88357-98AF-4E74-ABBD-5AACEA9E2D66}"/>
          </ac:grpSpMkLst>
        </pc:grpChg>
        <pc:grpChg chg="add mod">
          <ac:chgData name="Hương Tecpen" userId="c5ce32652c29dffd" providerId="LiveId" clId="{4A46FD3B-201B-4743-922A-271A088D058D}" dt="2022-02-07T06:00:19.718" v="91" actId="164"/>
          <ac:grpSpMkLst>
            <pc:docMk/>
            <pc:sldMk cId="0" sldId="256"/>
            <ac:grpSpMk id="103" creationId="{4E901547-E91D-4EF4-8C90-687BD91E095C}"/>
          </ac:grpSpMkLst>
        </pc:grpChg>
        <pc:grpChg chg="add mod">
          <ac:chgData name="Hương Tecpen" userId="c5ce32652c29dffd" providerId="LiveId" clId="{4A46FD3B-201B-4743-922A-271A088D058D}" dt="2022-02-07T06:00:19.718" v="91" actId="164"/>
          <ac:grpSpMkLst>
            <pc:docMk/>
            <pc:sldMk cId="0" sldId="256"/>
            <ac:grpSpMk id="106" creationId="{CFD801CE-2B5D-492D-9E6E-E28DD6A53909}"/>
          </ac:grpSpMkLst>
        </pc:grpChg>
        <pc:grpChg chg="add mod">
          <ac:chgData name="Hương Tecpen" userId="c5ce32652c29dffd" providerId="LiveId" clId="{4A46FD3B-201B-4743-922A-271A088D058D}" dt="2022-02-07T06:00:19.718" v="91" actId="164"/>
          <ac:grpSpMkLst>
            <pc:docMk/>
            <pc:sldMk cId="0" sldId="256"/>
            <ac:grpSpMk id="109" creationId="{7C115A45-9BC2-4B83-BB14-19DB8DEB577B}"/>
          </ac:grpSpMkLst>
        </pc:grpChg>
        <pc:grpChg chg="add mod">
          <ac:chgData name="Hương Tecpen" userId="c5ce32652c29dffd" providerId="LiveId" clId="{4A46FD3B-201B-4743-922A-271A088D058D}" dt="2022-02-07T06:00:19.718" v="91" actId="164"/>
          <ac:grpSpMkLst>
            <pc:docMk/>
            <pc:sldMk cId="0" sldId="256"/>
            <ac:grpSpMk id="113" creationId="{A8D5FD48-6431-4D22-8A34-EAB3CD594409}"/>
          </ac:grpSpMkLst>
        </pc:grpChg>
        <pc:picChg chg="mod topLvl">
          <ac:chgData name="Hương Tecpen" userId="c5ce32652c29dffd" providerId="LiveId" clId="{4A46FD3B-201B-4743-922A-271A088D058D}" dt="2022-02-07T06:00:19.718" v="91" actId="164"/>
          <ac:picMkLst>
            <pc:docMk/>
            <pc:sldMk cId="0" sldId="256"/>
            <ac:picMk id="2" creationId="{00000000-0000-0000-0000-000000000000}"/>
          </ac:picMkLst>
        </pc:picChg>
        <pc:picChg chg="mod topLvl">
          <ac:chgData name="Hương Tecpen" userId="c5ce32652c29dffd" providerId="LiveId" clId="{4A46FD3B-201B-4743-922A-271A088D058D}" dt="2022-02-07T06:00:19.718" v="91" actId="164"/>
          <ac:picMkLst>
            <pc:docMk/>
            <pc:sldMk cId="0" sldId="256"/>
            <ac:picMk id="12" creationId="{00000000-0000-0000-0000-000000000000}"/>
          </ac:picMkLst>
        </pc:picChg>
        <pc:picChg chg="mod topLvl">
          <ac:chgData name="Hương Tecpen" userId="c5ce32652c29dffd" providerId="LiveId" clId="{4A46FD3B-201B-4743-922A-271A088D058D}" dt="2022-02-07T06:00:19.718" v="91" actId="164"/>
          <ac:picMkLst>
            <pc:docMk/>
            <pc:sldMk cId="0" sldId="256"/>
            <ac:picMk id="78" creationId="{00000000-0000-0000-0000-000000000000}"/>
          </ac:picMkLst>
        </pc:picChg>
        <pc:picChg chg="mod topLvl">
          <ac:chgData name="Hương Tecpen" userId="c5ce32652c29dffd" providerId="LiveId" clId="{4A46FD3B-201B-4743-922A-271A088D058D}" dt="2022-02-07T06:00:19.718" v="91" actId="164"/>
          <ac:picMkLst>
            <pc:docMk/>
            <pc:sldMk cId="0" sldId="256"/>
            <ac:picMk id="88" creationId="{00000000-0000-0000-0000-000000000000}"/>
          </ac:picMkLst>
        </pc:picChg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57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58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59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0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1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2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3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4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5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6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7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8"/>
        </pc:sldMkLst>
      </pc:sldChg>
      <pc:sldChg chg="del">
        <pc:chgData name="Hương Tecpen" userId="c5ce32652c29dffd" providerId="LiveId" clId="{4A46FD3B-201B-4743-922A-271A088D058D}" dt="2022-02-07T05:55:25.600" v="2" actId="47"/>
        <pc:sldMkLst>
          <pc:docMk/>
          <pc:sldMk cId="0" sldId="269"/>
        </pc:sldMkLst>
      </pc:sldChg>
      <pc:sldChg chg="del">
        <pc:chgData name="Hương Tecpen" userId="c5ce32652c29dffd" providerId="LiveId" clId="{4A46FD3B-201B-4743-922A-271A088D058D}" dt="2022-02-07T05:56:56.186" v="4" actId="47"/>
        <pc:sldMkLst>
          <pc:docMk/>
          <pc:sldMk cId="0" sldId="270"/>
        </pc:sldMkLst>
      </pc:sldChg>
      <pc:sldChg chg="del">
        <pc:chgData name="Hương Tecpen" userId="c5ce32652c29dffd" providerId="LiveId" clId="{4A46FD3B-201B-4743-922A-271A088D058D}" dt="2022-02-07T05:55:15.248" v="1" actId="47"/>
        <pc:sldMkLst>
          <pc:docMk/>
          <pc:sldMk cId="0" sldId="271"/>
        </pc:sldMkLst>
      </pc:sldChg>
      <pc:sldChg chg="del">
        <pc:chgData name="Hương Tecpen" userId="c5ce32652c29dffd" providerId="LiveId" clId="{4A46FD3B-201B-4743-922A-271A088D058D}" dt="2022-02-07T05:55:15.248" v="1" actId="47"/>
        <pc:sldMkLst>
          <pc:docMk/>
          <pc:sldMk cId="0" sldId="272"/>
        </pc:sldMkLst>
      </pc:sldChg>
      <pc:sldChg chg="del">
        <pc:chgData name="Hương Tecpen" userId="c5ce32652c29dffd" providerId="LiveId" clId="{4A46FD3B-201B-4743-922A-271A088D058D}" dt="2022-02-07T05:55:15.248" v="1" actId="47"/>
        <pc:sldMkLst>
          <pc:docMk/>
          <pc:sldMk cId="0" sldId="273"/>
        </pc:sldMkLst>
      </pc:sldChg>
      <pc:sldChg chg="del">
        <pc:chgData name="Hương Tecpen" userId="c5ce32652c29dffd" providerId="LiveId" clId="{4A46FD3B-201B-4743-922A-271A088D058D}" dt="2022-02-07T05:55:15.248" v="1" actId="47"/>
        <pc:sldMkLst>
          <pc:docMk/>
          <pc:sldMk cId="0" sldId="274"/>
        </pc:sldMkLst>
      </pc:sldChg>
      <pc:sldChg chg="modSp del mod">
        <pc:chgData name="Hương Tecpen" userId="c5ce32652c29dffd" providerId="LiveId" clId="{4A46FD3B-201B-4743-922A-271A088D058D}" dt="2022-02-07T05:56:56.846" v="5" actId="47"/>
        <pc:sldMkLst>
          <pc:docMk/>
          <pc:sldMk cId="0" sldId="275"/>
        </pc:sldMkLst>
        <pc:spChg chg="mod">
          <ac:chgData name="Hương Tecpen" userId="c5ce32652c29dffd" providerId="LiveId" clId="{4A46FD3B-201B-4743-922A-271A088D058D}" dt="2022-02-07T05:55:38.911" v="3" actId="2711"/>
          <ac:spMkLst>
            <pc:docMk/>
            <pc:sldMk cId="0" sldId="275"/>
            <ac:spMk id="78" creationId="{00000000-0000-0000-0000-000000000000}"/>
          </ac:spMkLst>
        </pc:spChg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76"/>
        </pc:sldMkLst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77"/>
        </pc:sldMkLst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78"/>
        </pc:sldMkLst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79"/>
        </pc:sldMkLst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80"/>
        </pc:sldMkLst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81"/>
        </pc:sldMkLst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82"/>
        </pc:sldMkLst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83"/>
        </pc:sldMkLst>
      </pc:sldChg>
      <pc:sldChg chg="del">
        <pc:chgData name="Hương Tecpen" userId="c5ce32652c29dffd" providerId="LiveId" clId="{4A46FD3B-201B-4743-922A-271A088D058D}" dt="2022-02-07T05:55:09.088" v="0" actId="47"/>
        <pc:sldMkLst>
          <pc:docMk/>
          <pc:sldMk cId="0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8D5FD48-6431-4D22-8A34-EAB3CD594409}"/>
              </a:ext>
            </a:extLst>
          </p:cNvPr>
          <p:cNvGrpSpPr/>
          <p:nvPr/>
        </p:nvGrpSpPr>
        <p:grpSpPr>
          <a:xfrm>
            <a:off x="-297918" y="-903294"/>
            <a:ext cx="8424950" cy="12607270"/>
            <a:chOff x="-297918" y="-903294"/>
            <a:chExt cx="8424950" cy="1260727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CBB4D59-3512-489B-B97C-6FD5B2B5904F}"/>
                </a:ext>
              </a:extLst>
            </p:cNvPr>
            <p:cNvSpPr/>
            <p:nvPr/>
          </p:nvSpPr>
          <p:spPr>
            <a:xfrm>
              <a:off x="689384" y="7034226"/>
              <a:ext cx="2169287" cy="2621213"/>
            </a:xfrm>
            <a:prstGeom prst="rect">
              <a:avLst/>
            </a:prstGeom>
            <a:noFill/>
            <a:ln w="3175">
              <a:solidFill>
                <a:srgbClr val="A6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97918" y="-903294"/>
              <a:ext cx="1974607" cy="197460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958691" y="9535635"/>
              <a:ext cx="2168341" cy="2168341"/>
            </a:xfrm>
            <a:prstGeom prst="rect">
              <a:avLst/>
            </a:prstGeom>
          </p:spPr>
        </p:pic>
        <p:sp>
          <p:nvSpPr>
            <p:cNvPr id="17" name="AutoShape 17"/>
            <p:cNvSpPr/>
            <p:nvPr/>
          </p:nvSpPr>
          <p:spPr>
            <a:xfrm>
              <a:off x="889993" y="7768851"/>
              <a:ext cx="1699655" cy="0"/>
            </a:xfrm>
            <a:prstGeom prst="line">
              <a:avLst/>
            </a:prstGeom>
            <a:ln w="12700" cap="rnd">
              <a:solidFill>
                <a:srgbClr val="A9BDED">
                  <a:alpha val="82745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889993" y="8146019"/>
              <a:ext cx="1699655" cy="0"/>
            </a:xfrm>
            <a:prstGeom prst="line">
              <a:avLst/>
            </a:prstGeom>
            <a:ln w="12700" cap="rnd">
              <a:solidFill>
                <a:srgbClr val="A9BDED">
                  <a:alpha val="82745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889993" y="8531080"/>
              <a:ext cx="1699655" cy="0"/>
            </a:xfrm>
            <a:prstGeom prst="line">
              <a:avLst/>
            </a:prstGeom>
            <a:ln w="12700" cap="rnd">
              <a:solidFill>
                <a:srgbClr val="A9BDED">
                  <a:alpha val="82745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889993" y="8895876"/>
              <a:ext cx="1699655" cy="0"/>
            </a:xfrm>
            <a:prstGeom prst="line">
              <a:avLst/>
            </a:prstGeom>
            <a:ln w="12700" cap="rnd">
              <a:solidFill>
                <a:srgbClr val="A9BDED">
                  <a:alpha val="82745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889993" y="9250537"/>
              <a:ext cx="1699655" cy="0"/>
            </a:xfrm>
            <a:prstGeom prst="line">
              <a:avLst/>
            </a:prstGeom>
            <a:ln w="12700" cap="rnd">
              <a:solidFill>
                <a:srgbClr val="A9BDED">
                  <a:alpha val="82745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889993" y="7334490"/>
              <a:ext cx="1699655" cy="249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1600">
                  <a:solidFill>
                    <a:srgbClr val="A9BDED">
                      <a:alpha val="82745"/>
                    </a:srgbClr>
                  </a:solidFill>
                  <a:latin typeface="Quicksand"/>
                </a:rPr>
                <a:t>Note</a:t>
              </a:r>
            </a:p>
          </p:txBody>
        </p:sp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9385" y="10154687"/>
              <a:ext cx="786428" cy="164725"/>
            </a:xfrm>
            <a:prstGeom prst="rect">
              <a:avLst/>
            </a:prstGeom>
          </p:spPr>
        </p:pic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5">
              <a:alphaModFix amt="89000"/>
            </a:blip>
            <a:srcRect/>
            <a:stretch>
              <a:fillRect/>
            </a:stretch>
          </p:blipFill>
          <p:spPr>
            <a:xfrm>
              <a:off x="3244287" y="5452571"/>
              <a:ext cx="3982925" cy="5249325"/>
            </a:xfrm>
            <a:prstGeom prst="rect">
              <a:avLst/>
            </a:prstGeom>
          </p:spPr>
        </p:pic>
        <p:sp>
          <p:nvSpPr>
            <p:cNvPr id="89" name="TextBox 89"/>
            <p:cNvSpPr txBox="1"/>
            <p:nvPr/>
          </p:nvSpPr>
          <p:spPr>
            <a:xfrm>
              <a:off x="986102" y="463741"/>
              <a:ext cx="5587797" cy="115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80"/>
                </a:lnSpc>
              </a:pPr>
              <a:r>
                <a:rPr lang="en-US" sz="6700">
                  <a:solidFill>
                    <a:srgbClr val="DA844B"/>
                  </a:solidFill>
                  <a:latin typeface="Moontime"/>
                </a:rPr>
                <a:t>Girly cute checklist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599EB65-37E0-4825-A1E4-589B0279EC49}"/>
                </a:ext>
              </a:extLst>
            </p:cNvPr>
            <p:cNvGrpSpPr/>
            <p:nvPr/>
          </p:nvGrpSpPr>
          <p:grpSpPr>
            <a:xfrm>
              <a:off x="675501" y="1976445"/>
              <a:ext cx="6213501" cy="441345"/>
              <a:chOff x="675501" y="1976445"/>
              <a:chExt cx="6213501" cy="441345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72FF8A8-F08B-454A-BEAA-7BF73ECECF99}"/>
                  </a:ext>
                </a:extLst>
              </p:cNvPr>
              <p:cNvSpPr/>
              <p:nvPr/>
            </p:nvSpPr>
            <p:spPr>
              <a:xfrm>
                <a:off x="675501" y="1976445"/>
                <a:ext cx="441345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004D962-D166-4F2E-868A-F8DE33F81704}"/>
                  </a:ext>
                </a:extLst>
              </p:cNvPr>
              <p:cNvSpPr/>
              <p:nvPr/>
            </p:nvSpPr>
            <p:spPr>
              <a:xfrm>
                <a:off x="1349809" y="1976445"/>
                <a:ext cx="5539193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72710E5-FDB7-4028-A1BE-E6DFC04A7C48}"/>
                </a:ext>
              </a:extLst>
            </p:cNvPr>
            <p:cNvGrpSpPr/>
            <p:nvPr/>
          </p:nvGrpSpPr>
          <p:grpSpPr>
            <a:xfrm>
              <a:off x="675501" y="2597137"/>
              <a:ext cx="6213501" cy="441345"/>
              <a:chOff x="675501" y="1976445"/>
              <a:chExt cx="6213501" cy="441345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25DF859-8F5B-4D75-A2AD-6C63F18A805A}"/>
                  </a:ext>
                </a:extLst>
              </p:cNvPr>
              <p:cNvSpPr/>
              <p:nvPr/>
            </p:nvSpPr>
            <p:spPr>
              <a:xfrm>
                <a:off x="675501" y="1976445"/>
                <a:ext cx="441345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5A6269B-0E15-461C-92E6-0158D4EADC3E}"/>
                  </a:ext>
                </a:extLst>
              </p:cNvPr>
              <p:cNvSpPr/>
              <p:nvPr/>
            </p:nvSpPr>
            <p:spPr>
              <a:xfrm>
                <a:off x="1349809" y="1976445"/>
                <a:ext cx="5539193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E931B8C-57F3-4917-98B1-0D87A75E0A5B}"/>
                </a:ext>
              </a:extLst>
            </p:cNvPr>
            <p:cNvGrpSpPr/>
            <p:nvPr/>
          </p:nvGrpSpPr>
          <p:grpSpPr>
            <a:xfrm>
              <a:off x="675501" y="3217829"/>
              <a:ext cx="6213501" cy="441345"/>
              <a:chOff x="675501" y="1976445"/>
              <a:chExt cx="6213501" cy="441345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1CF3D1C-60E8-4DEC-B23B-292CD8B60C8B}"/>
                  </a:ext>
                </a:extLst>
              </p:cNvPr>
              <p:cNvSpPr/>
              <p:nvPr/>
            </p:nvSpPr>
            <p:spPr>
              <a:xfrm>
                <a:off x="675501" y="1976445"/>
                <a:ext cx="441345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598E9E9-D9E5-4192-B635-EA07887F7842}"/>
                  </a:ext>
                </a:extLst>
              </p:cNvPr>
              <p:cNvSpPr/>
              <p:nvPr/>
            </p:nvSpPr>
            <p:spPr>
              <a:xfrm>
                <a:off x="1349809" y="1976445"/>
                <a:ext cx="5539193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0C88357-98AF-4E74-ABBD-5AACEA9E2D66}"/>
                </a:ext>
              </a:extLst>
            </p:cNvPr>
            <p:cNvGrpSpPr/>
            <p:nvPr/>
          </p:nvGrpSpPr>
          <p:grpSpPr>
            <a:xfrm>
              <a:off x="675501" y="3838521"/>
              <a:ext cx="6213501" cy="441345"/>
              <a:chOff x="675501" y="1976445"/>
              <a:chExt cx="6213501" cy="441345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2EB2B95-D27A-40E9-B66E-A7EACD85F9B2}"/>
                  </a:ext>
                </a:extLst>
              </p:cNvPr>
              <p:cNvSpPr/>
              <p:nvPr/>
            </p:nvSpPr>
            <p:spPr>
              <a:xfrm>
                <a:off x="675501" y="1976445"/>
                <a:ext cx="441345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2490A8E-763D-46F9-BD66-A00ABF20F0F7}"/>
                  </a:ext>
                </a:extLst>
              </p:cNvPr>
              <p:cNvSpPr/>
              <p:nvPr/>
            </p:nvSpPr>
            <p:spPr>
              <a:xfrm>
                <a:off x="1349809" y="1976445"/>
                <a:ext cx="5539193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E901547-E91D-4EF4-8C90-687BD91E095C}"/>
                </a:ext>
              </a:extLst>
            </p:cNvPr>
            <p:cNvGrpSpPr/>
            <p:nvPr/>
          </p:nvGrpSpPr>
          <p:grpSpPr>
            <a:xfrm>
              <a:off x="675501" y="4459213"/>
              <a:ext cx="6213501" cy="441345"/>
              <a:chOff x="675501" y="1976445"/>
              <a:chExt cx="6213501" cy="441345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9316156-BCCF-4254-AA6E-1A68B034C7DE}"/>
                  </a:ext>
                </a:extLst>
              </p:cNvPr>
              <p:cNvSpPr/>
              <p:nvPr/>
            </p:nvSpPr>
            <p:spPr>
              <a:xfrm>
                <a:off x="675501" y="1976445"/>
                <a:ext cx="441345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94DF801-A125-452E-9324-203B032DA7F8}"/>
                  </a:ext>
                </a:extLst>
              </p:cNvPr>
              <p:cNvSpPr/>
              <p:nvPr/>
            </p:nvSpPr>
            <p:spPr>
              <a:xfrm>
                <a:off x="1349809" y="1976445"/>
                <a:ext cx="5539193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FD801CE-2B5D-492D-9E6E-E28DD6A53909}"/>
                </a:ext>
              </a:extLst>
            </p:cNvPr>
            <p:cNvGrpSpPr/>
            <p:nvPr/>
          </p:nvGrpSpPr>
          <p:grpSpPr>
            <a:xfrm>
              <a:off x="675501" y="5079905"/>
              <a:ext cx="6213501" cy="441345"/>
              <a:chOff x="675501" y="1976445"/>
              <a:chExt cx="6213501" cy="441345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595AE2A-E3CD-4531-9BF8-AB2854221EB7}"/>
                  </a:ext>
                </a:extLst>
              </p:cNvPr>
              <p:cNvSpPr/>
              <p:nvPr/>
            </p:nvSpPr>
            <p:spPr>
              <a:xfrm>
                <a:off x="675501" y="1976445"/>
                <a:ext cx="441345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97803B9-23BD-4B38-B4F4-FFDBAAF2F56D}"/>
                  </a:ext>
                </a:extLst>
              </p:cNvPr>
              <p:cNvSpPr/>
              <p:nvPr/>
            </p:nvSpPr>
            <p:spPr>
              <a:xfrm>
                <a:off x="1349809" y="1976445"/>
                <a:ext cx="5539193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C115A45-9BC2-4B83-BB14-19DB8DEB577B}"/>
                </a:ext>
              </a:extLst>
            </p:cNvPr>
            <p:cNvGrpSpPr/>
            <p:nvPr/>
          </p:nvGrpSpPr>
          <p:grpSpPr>
            <a:xfrm>
              <a:off x="675501" y="5700599"/>
              <a:ext cx="6213501" cy="441345"/>
              <a:chOff x="675501" y="1976445"/>
              <a:chExt cx="6213501" cy="441345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70EC136-9EE3-4AE8-B3C4-2D9C2EE7AE3A}"/>
                  </a:ext>
                </a:extLst>
              </p:cNvPr>
              <p:cNvSpPr/>
              <p:nvPr/>
            </p:nvSpPr>
            <p:spPr>
              <a:xfrm>
                <a:off x="675501" y="1976445"/>
                <a:ext cx="441345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9F296A7-8C4D-49FA-8033-081D0D1B6521}"/>
                  </a:ext>
                </a:extLst>
              </p:cNvPr>
              <p:cNvSpPr/>
              <p:nvPr/>
            </p:nvSpPr>
            <p:spPr>
              <a:xfrm>
                <a:off x="1349809" y="1976445"/>
                <a:ext cx="5539193" cy="441345"/>
              </a:xfrm>
              <a:prstGeom prst="rect">
                <a:avLst/>
              </a:prstGeom>
              <a:noFill/>
              <a:ln w="3175">
                <a:solidFill>
                  <a:srgbClr val="B76C38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Moontime</vt:lpstr>
      <vt:lpstr>Quicksand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Do List Template 5</dc:title>
  <cp:lastModifiedBy>Hương Tecpen</cp:lastModifiedBy>
  <cp:revision>1</cp:revision>
  <dcterms:created xsi:type="dcterms:W3CDTF">2006-08-16T00:00:00Z</dcterms:created>
  <dcterms:modified xsi:type="dcterms:W3CDTF">2022-02-07T06:01:05Z</dcterms:modified>
  <dc:identifier>DAE3j6q0LPs</dc:identifier>
</cp:coreProperties>
</file>