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ucy Rose" panose="020B0604020202020204" charset="0"/>
      <p:regular r:id="rId7"/>
    </p:embeddedFont>
    <p:embeddedFont>
      <p:font typeface="Moontime" panose="00000500000000000000" pitchFamily="2" charset="0"/>
      <p:regular r:id="rId8"/>
    </p:embeddedFont>
    <p:embeddedFont>
      <p:font typeface="Raleway" pitchFamily="2" charset="0"/>
      <p:regular r:id="rId9"/>
      <p:bold r:id="rId10"/>
      <p:italic r:id="rId11"/>
      <p:boldItalic r:id="rId12"/>
    </p:embeddedFont>
    <p:embeddedFont>
      <p:font typeface="Raleway Bold" pitchFamily="2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0A6"/>
    <a:srgbClr val="FAF7FB"/>
    <a:srgbClr val="EFE5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FD485-9BED-4D8E-A6D0-CA86812B645F}" v="5" dt="2022-01-27T09:56:30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698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19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209FD485-9BED-4D8E-A6D0-CA86812B645F}"/>
    <pc:docChg chg="undo custSel delSld modSld">
      <pc:chgData name="Hương Tecpen" userId="c5ce32652c29dffd" providerId="LiveId" clId="{209FD485-9BED-4D8E-A6D0-CA86812B645F}" dt="2022-01-27T17:24:45.398" v="9" actId="207"/>
      <pc:docMkLst>
        <pc:docMk/>
      </pc:docMkLst>
      <pc:sldChg chg="del">
        <pc:chgData name="Hương Tecpen" userId="c5ce32652c29dffd" providerId="LiveId" clId="{209FD485-9BED-4D8E-A6D0-CA86812B645F}" dt="2022-01-27T09:49:16.444" v="0" actId="47"/>
        <pc:sldMkLst>
          <pc:docMk/>
          <pc:sldMk cId="0" sldId="265"/>
        </pc:sldMkLst>
      </pc:sldChg>
      <pc:sldChg chg="addSp modSp mod setBg">
        <pc:chgData name="Hương Tecpen" userId="c5ce32652c29dffd" providerId="LiveId" clId="{209FD485-9BED-4D8E-A6D0-CA86812B645F}" dt="2022-01-27T17:24:45.398" v="9" actId="207"/>
        <pc:sldMkLst>
          <pc:docMk/>
          <pc:sldMk cId="0" sldId="271"/>
        </pc:sldMkLst>
        <pc:spChg chg="mod">
          <ac:chgData name="Hương Tecpen" userId="c5ce32652c29dffd" providerId="LiveId" clId="{209FD485-9BED-4D8E-A6D0-CA86812B645F}" dt="2022-01-27T17:24:45.398" v="9" actId="207"/>
          <ac:spMkLst>
            <pc:docMk/>
            <pc:sldMk cId="0" sldId="271"/>
            <ac:spMk id="2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3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4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5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27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29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30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31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32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33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34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35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36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37" creationId="{00000000-0000-0000-0000-000000000000}"/>
          </ac:spMkLst>
        </pc:spChg>
        <pc:spChg chg="mod">
          <ac:chgData name="Hương Tecpen" userId="c5ce32652c29dffd" providerId="LiveId" clId="{209FD485-9BED-4D8E-A6D0-CA86812B645F}" dt="2022-01-27T09:55:00.939" v="7" actId="164"/>
          <ac:spMkLst>
            <pc:docMk/>
            <pc:sldMk cId="0" sldId="271"/>
            <ac:spMk id="38" creationId="{00000000-0000-0000-0000-000000000000}"/>
          </ac:spMkLst>
        </pc:s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6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8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0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2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4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6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8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20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22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24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39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41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43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45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47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49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51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53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55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57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59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61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63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65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67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69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71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73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75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77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79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81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83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85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87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89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91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93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95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97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99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01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03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05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07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09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11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13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15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17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19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21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23" creationId="{00000000-0000-0000-0000-000000000000}"/>
          </ac:grpSpMkLst>
        </pc:grpChg>
        <pc:grpChg chg="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25" creationId="{00000000-0000-0000-0000-000000000000}"/>
          </ac:grpSpMkLst>
        </pc:grpChg>
        <pc:grpChg chg="add mod">
          <ac:chgData name="Hương Tecpen" userId="c5ce32652c29dffd" providerId="LiveId" clId="{209FD485-9BED-4D8E-A6D0-CA86812B645F}" dt="2022-01-27T09:55:00.939" v="7" actId="164"/>
          <ac:grpSpMkLst>
            <pc:docMk/>
            <pc:sldMk cId="0" sldId="271"/>
            <ac:grpSpMk id="130" creationId="{10C8FD72-A0C5-4C98-800C-7F3F621A3D39}"/>
          </ac:grpSpMkLst>
        </pc:grpChg>
        <pc:picChg chg="mod">
          <ac:chgData name="Hương Tecpen" userId="c5ce32652c29dffd" providerId="LiveId" clId="{209FD485-9BED-4D8E-A6D0-CA86812B645F}" dt="2022-01-27T09:55:00.939" v="7" actId="164"/>
          <ac:picMkLst>
            <pc:docMk/>
            <pc:sldMk cId="0" sldId="271"/>
            <ac:picMk id="26" creationId="{00000000-0000-0000-0000-000000000000}"/>
          </ac:picMkLst>
        </pc:picChg>
        <pc:picChg chg="mod">
          <ac:chgData name="Hương Tecpen" userId="c5ce32652c29dffd" providerId="LiveId" clId="{209FD485-9BED-4D8E-A6D0-CA86812B645F}" dt="2022-01-27T09:55:00.939" v="7" actId="164"/>
          <ac:picMkLst>
            <pc:docMk/>
            <pc:sldMk cId="0" sldId="271"/>
            <ac:picMk id="28" creationId="{00000000-0000-0000-0000-000000000000}"/>
          </ac:picMkLst>
        </pc:picChg>
        <pc:picChg chg="mod">
          <ac:chgData name="Hương Tecpen" userId="c5ce32652c29dffd" providerId="LiveId" clId="{209FD485-9BED-4D8E-A6D0-CA86812B645F}" dt="2022-01-27T09:55:00.939" v="7" actId="164"/>
          <ac:picMkLst>
            <pc:docMk/>
            <pc:sldMk cId="0" sldId="271"/>
            <ac:picMk id="127" creationId="{00000000-0000-0000-0000-000000000000}"/>
          </ac:picMkLst>
        </pc:picChg>
        <pc:picChg chg="mod">
          <ac:chgData name="Hương Tecpen" userId="c5ce32652c29dffd" providerId="LiveId" clId="{209FD485-9BED-4D8E-A6D0-CA86812B645F}" dt="2022-01-27T09:55:00.939" v="7" actId="164"/>
          <ac:picMkLst>
            <pc:docMk/>
            <pc:sldMk cId="0" sldId="271"/>
            <ac:picMk id="128" creationId="{00000000-0000-0000-0000-000000000000}"/>
          </ac:picMkLst>
        </pc:picChg>
        <pc:picChg chg="mod">
          <ac:chgData name="Hương Tecpen" userId="c5ce32652c29dffd" providerId="LiveId" clId="{209FD485-9BED-4D8E-A6D0-CA86812B645F}" dt="2022-01-27T09:55:00.939" v="7" actId="164"/>
          <ac:picMkLst>
            <pc:docMk/>
            <pc:sldMk cId="0" sldId="271"/>
            <ac:picMk id="129" creationId="{00000000-0000-0000-0000-000000000000}"/>
          </ac:picMkLst>
        </pc:picChg>
      </pc:sldChg>
      <pc:sldChg chg="del">
        <pc:chgData name="Hương Tecpen" userId="c5ce32652c29dffd" providerId="LiveId" clId="{209FD485-9BED-4D8E-A6D0-CA86812B645F}" dt="2022-01-27T09:49:17.840" v="1" actId="47"/>
        <pc:sldMkLst>
          <pc:docMk/>
          <pc:sldMk cId="0" sldId="274"/>
        </pc:sldMkLst>
      </pc:sldChg>
    </pc:docChg>
  </pc:docChgLst>
  <pc:docChgLst>
    <pc:chgData name="Hương Tecpen" userId="c5ce32652c29dffd" providerId="LiveId" clId="{D558947C-A169-4C89-A0C6-F0259D99C8BA}"/>
    <pc:docChg chg="undo custSel addSld delSld">
      <pc:chgData name="Hương Tecpen" userId="c5ce32652c29dffd" providerId="LiveId" clId="{D558947C-A169-4C89-A0C6-F0259D99C8BA}" dt="2022-01-27T09:46:36.910" v="31" actId="47"/>
      <pc:docMkLst>
        <pc:docMk/>
      </pc:docMkLst>
      <pc:sldChg chg="del">
        <pc:chgData name="Hương Tecpen" userId="c5ce32652c29dffd" providerId="LiveId" clId="{D558947C-A169-4C89-A0C6-F0259D99C8BA}" dt="2022-01-27T09:46:32.462" v="23" actId="47"/>
        <pc:sldMkLst>
          <pc:docMk/>
          <pc:sldMk cId="0" sldId="256"/>
        </pc:sldMkLst>
      </pc:sldChg>
      <pc:sldChg chg="del">
        <pc:chgData name="Hương Tecpen" userId="c5ce32652c29dffd" providerId="LiveId" clId="{D558947C-A169-4C89-A0C6-F0259D99C8BA}" dt="2022-01-27T09:46:32.942" v="24" actId="47"/>
        <pc:sldMkLst>
          <pc:docMk/>
          <pc:sldMk cId="0" sldId="257"/>
        </pc:sldMkLst>
      </pc:sldChg>
      <pc:sldChg chg="del">
        <pc:chgData name="Hương Tecpen" userId="c5ce32652c29dffd" providerId="LiveId" clId="{D558947C-A169-4C89-A0C6-F0259D99C8BA}" dt="2022-01-27T09:46:33.265" v="25" actId="47"/>
        <pc:sldMkLst>
          <pc:docMk/>
          <pc:sldMk cId="0" sldId="258"/>
        </pc:sldMkLst>
      </pc:sldChg>
      <pc:sldChg chg="del">
        <pc:chgData name="Hương Tecpen" userId="c5ce32652c29dffd" providerId="LiveId" clId="{D558947C-A169-4C89-A0C6-F0259D99C8BA}" dt="2022-01-27T09:46:33.816" v="26" actId="47"/>
        <pc:sldMkLst>
          <pc:docMk/>
          <pc:sldMk cId="0" sldId="259"/>
        </pc:sldMkLst>
      </pc:sldChg>
      <pc:sldChg chg="del">
        <pc:chgData name="Hương Tecpen" userId="c5ce32652c29dffd" providerId="LiveId" clId="{D558947C-A169-4C89-A0C6-F0259D99C8BA}" dt="2022-01-27T09:46:34.211" v="27" actId="47"/>
        <pc:sldMkLst>
          <pc:docMk/>
          <pc:sldMk cId="0" sldId="260"/>
        </pc:sldMkLst>
      </pc:sldChg>
      <pc:sldChg chg="del">
        <pc:chgData name="Hương Tecpen" userId="c5ce32652c29dffd" providerId="LiveId" clId="{D558947C-A169-4C89-A0C6-F0259D99C8BA}" dt="2022-01-27T09:46:34.684" v="28" actId="47"/>
        <pc:sldMkLst>
          <pc:docMk/>
          <pc:sldMk cId="0" sldId="261"/>
        </pc:sldMkLst>
      </pc:sldChg>
      <pc:sldChg chg="del">
        <pc:chgData name="Hương Tecpen" userId="c5ce32652c29dffd" providerId="LiveId" clId="{D558947C-A169-4C89-A0C6-F0259D99C8BA}" dt="2022-01-27T09:46:35.168" v="29" actId="47"/>
        <pc:sldMkLst>
          <pc:docMk/>
          <pc:sldMk cId="0" sldId="262"/>
        </pc:sldMkLst>
      </pc:sldChg>
      <pc:sldChg chg="del">
        <pc:chgData name="Hương Tecpen" userId="c5ce32652c29dffd" providerId="LiveId" clId="{D558947C-A169-4C89-A0C6-F0259D99C8BA}" dt="2022-01-27T09:46:36.102" v="30" actId="47"/>
        <pc:sldMkLst>
          <pc:docMk/>
          <pc:sldMk cId="0" sldId="263"/>
        </pc:sldMkLst>
      </pc:sldChg>
      <pc:sldChg chg="del">
        <pc:chgData name="Hương Tecpen" userId="c5ce32652c29dffd" providerId="LiveId" clId="{D558947C-A169-4C89-A0C6-F0259D99C8BA}" dt="2022-01-27T09:46:36.910" v="31" actId="47"/>
        <pc:sldMkLst>
          <pc:docMk/>
          <pc:sldMk cId="0" sldId="264"/>
        </pc:sldMkLst>
      </pc:sldChg>
      <pc:sldChg chg="del">
        <pc:chgData name="Hương Tecpen" userId="c5ce32652c29dffd" providerId="LiveId" clId="{D558947C-A169-4C89-A0C6-F0259D99C8BA}" dt="2022-01-27T09:46:22.488" v="18" actId="47"/>
        <pc:sldMkLst>
          <pc:docMk/>
          <pc:sldMk cId="0" sldId="266"/>
        </pc:sldMkLst>
      </pc:sldChg>
      <pc:sldChg chg="del">
        <pc:chgData name="Hương Tecpen" userId="c5ce32652c29dffd" providerId="LiveId" clId="{D558947C-A169-4C89-A0C6-F0259D99C8BA}" dt="2022-01-27T09:46:23.899" v="19" actId="47"/>
        <pc:sldMkLst>
          <pc:docMk/>
          <pc:sldMk cId="0" sldId="267"/>
        </pc:sldMkLst>
      </pc:sldChg>
      <pc:sldChg chg="del">
        <pc:chgData name="Hương Tecpen" userId="c5ce32652c29dffd" providerId="LiveId" clId="{D558947C-A169-4C89-A0C6-F0259D99C8BA}" dt="2022-01-27T09:46:25.805" v="20" actId="47"/>
        <pc:sldMkLst>
          <pc:docMk/>
          <pc:sldMk cId="0" sldId="268"/>
        </pc:sldMkLst>
      </pc:sldChg>
      <pc:sldChg chg="add del">
        <pc:chgData name="Hương Tecpen" userId="c5ce32652c29dffd" providerId="LiveId" clId="{D558947C-A169-4C89-A0C6-F0259D99C8BA}" dt="2022-01-27T09:46:26.411" v="21" actId="47"/>
        <pc:sldMkLst>
          <pc:docMk/>
          <pc:sldMk cId="0" sldId="269"/>
        </pc:sldMkLst>
      </pc:sldChg>
      <pc:sldChg chg="add del">
        <pc:chgData name="Hương Tecpen" userId="c5ce32652c29dffd" providerId="LiveId" clId="{D558947C-A169-4C89-A0C6-F0259D99C8BA}" dt="2022-01-27T09:46:28.733" v="22" actId="47"/>
        <pc:sldMkLst>
          <pc:docMk/>
          <pc:sldMk cId="0" sldId="270"/>
        </pc:sldMkLst>
      </pc:sldChg>
      <pc:sldChg chg="add del">
        <pc:chgData name="Hương Tecpen" userId="c5ce32652c29dffd" providerId="LiveId" clId="{D558947C-A169-4C89-A0C6-F0259D99C8BA}" dt="2022-01-27T09:46:10.668" v="13" actId="47"/>
        <pc:sldMkLst>
          <pc:docMk/>
          <pc:sldMk cId="0" sldId="271"/>
        </pc:sldMkLst>
      </pc:sldChg>
      <pc:sldChg chg="add del">
        <pc:chgData name="Hương Tecpen" userId="c5ce32652c29dffd" providerId="LiveId" clId="{D558947C-A169-4C89-A0C6-F0259D99C8BA}" dt="2022-01-27T09:46:18.853" v="17" actId="47"/>
        <pc:sldMkLst>
          <pc:docMk/>
          <pc:sldMk cId="0" sldId="272"/>
        </pc:sldMkLst>
      </pc:sldChg>
      <pc:sldChg chg="del">
        <pc:chgData name="Hương Tecpen" userId="c5ce32652c29dffd" providerId="LiveId" clId="{D558947C-A169-4C89-A0C6-F0259D99C8BA}" dt="2022-01-27T09:45:56.566" v="6" actId="47"/>
        <pc:sldMkLst>
          <pc:docMk/>
          <pc:sldMk cId="0" sldId="273"/>
        </pc:sldMkLst>
      </pc:sldChg>
      <pc:sldChg chg="add del">
        <pc:chgData name="Hương Tecpen" userId="c5ce32652c29dffd" providerId="LiveId" clId="{D558947C-A169-4C89-A0C6-F0259D99C8BA}" dt="2022-01-27T09:46:13.936" v="16" actId="47"/>
        <pc:sldMkLst>
          <pc:docMk/>
          <pc:sldMk cId="0" sldId="274"/>
        </pc:sldMkLst>
      </pc:sldChg>
      <pc:sldChg chg="del">
        <pc:chgData name="Hương Tecpen" userId="c5ce32652c29dffd" providerId="LiveId" clId="{D558947C-A169-4C89-A0C6-F0259D99C8BA}" dt="2022-01-27T09:45:54.108" v="5" actId="47"/>
        <pc:sldMkLst>
          <pc:docMk/>
          <pc:sldMk cId="0" sldId="275"/>
        </pc:sldMkLst>
      </pc:sldChg>
      <pc:sldChg chg="del">
        <pc:chgData name="Hương Tecpen" userId="c5ce32652c29dffd" providerId="LiveId" clId="{D558947C-A169-4C89-A0C6-F0259D99C8BA}" dt="2022-01-27T09:45:53.675" v="4" actId="47"/>
        <pc:sldMkLst>
          <pc:docMk/>
          <pc:sldMk cId="0" sldId="276"/>
        </pc:sldMkLst>
      </pc:sldChg>
      <pc:sldChg chg="del">
        <pc:chgData name="Hương Tecpen" userId="c5ce32652c29dffd" providerId="LiveId" clId="{D558947C-A169-4C89-A0C6-F0259D99C8BA}" dt="2022-01-27T09:45:53.174" v="3" actId="47"/>
        <pc:sldMkLst>
          <pc:docMk/>
          <pc:sldMk cId="0" sldId="277"/>
        </pc:sldMkLst>
      </pc:sldChg>
      <pc:sldChg chg="del">
        <pc:chgData name="Hương Tecpen" userId="c5ce32652c29dffd" providerId="LiveId" clId="{D558947C-A169-4C89-A0C6-F0259D99C8BA}" dt="2022-01-27T09:45:52.612" v="2" actId="47"/>
        <pc:sldMkLst>
          <pc:docMk/>
          <pc:sldMk cId="0" sldId="278"/>
        </pc:sldMkLst>
      </pc:sldChg>
      <pc:sldChg chg="del">
        <pc:chgData name="Hương Tecpen" userId="c5ce32652c29dffd" providerId="LiveId" clId="{D558947C-A169-4C89-A0C6-F0259D99C8BA}" dt="2022-01-27T09:45:52.236" v="1" actId="47"/>
        <pc:sldMkLst>
          <pc:docMk/>
          <pc:sldMk cId="0" sldId="279"/>
        </pc:sldMkLst>
      </pc:sldChg>
      <pc:sldChg chg="del">
        <pc:chgData name="Hương Tecpen" userId="c5ce32652c29dffd" providerId="LiveId" clId="{D558947C-A169-4C89-A0C6-F0259D99C8BA}" dt="2022-01-27T09:45:51.824" v="0" actId="47"/>
        <pc:sldMkLst>
          <pc:docMk/>
          <pc:sldMk cId="0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0C8FD72-A0C5-4C98-800C-7F3F621A3D39}"/>
              </a:ext>
            </a:extLst>
          </p:cNvPr>
          <p:cNvGrpSpPr/>
          <p:nvPr/>
        </p:nvGrpSpPr>
        <p:grpSpPr>
          <a:xfrm>
            <a:off x="739809" y="673638"/>
            <a:ext cx="6064191" cy="9262362"/>
            <a:chOff x="739809" y="673638"/>
            <a:chExt cx="6064191" cy="9262362"/>
          </a:xfrm>
        </p:grpSpPr>
        <p:sp>
          <p:nvSpPr>
            <p:cNvPr id="2" name="TextBox 2"/>
            <p:cNvSpPr txBox="1"/>
            <p:nvPr/>
          </p:nvSpPr>
          <p:spPr>
            <a:xfrm>
              <a:off x="1822818" y="1041250"/>
              <a:ext cx="4032409" cy="960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20"/>
                </a:lnSpc>
              </a:pPr>
              <a:r>
                <a:rPr lang="en-US" sz="8400" dirty="0">
                  <a:solidFill>
                    <a:srgbClr val="9E70A6"/>
                  </a:solidFill>
                  <a:latin typeface="MoonTime" panose="00000500000000000000" pitchFamily="2" charset="0"/>
                </a:rPr>
                <a:t>Checklist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1425975" y="761973"/>
              <a:ext cx="4708049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900" dirty="0">
                  <a:solidFill>
                    <a:srgbClr val="000000"/>
                  </a:solidFill>
                  <a:latin typeface="Lucy Rose" panose="020B0604020202020204" charset="0"/>
                </a:rPr>
                <a:t>EVENT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756000" y="2162414"/>
              <a:ext cx="6048000" cy="0"/>
            </a:xfrm>
            <a:prstGeom prst="line">
              <a:avLst/>
            </a:prstGeom>
            <a:ln w="19050" cap="rnd">
              <a:solidFill>
                <a:srgbClr val="EFE5F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756000" y="2772015"/>
              <a:ext cx="6048000" cy="0"/>
            </a:xfrm>
            <a:prstGeom prst="line">
              <a:avLst/>
            </a:prstGeom>
            <a:ln w="19050" cap="rnd">
              <a:solidFill>
                <a:srgbClr val="EFE5F1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>
              <a:off x="756000" y="9529822"/>
              <a:ext cx="730321" cy="406178"/>
              <a:chOff x="0" y="0"/>
              <a:chExt cx="5079326" cy="282493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079326" cy="2824939"/>
              </a:xfrm>
              <a:custGeom>
                <a:avLst/>
                <a:gdLst/>
                <a:ahLst/>
                <a:cxnLst/>
                <a:rect l="l" t="t" r="r" b="b"/>
                <a:pathLst>
                  <a:path w="5079326" h="2824939">
                    <a:moveTo>
                      <a:pt x="4774526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520139"/>
                    </a:lnTo>
                    <a:cubicBezTo>
                      <a:pt x="0" y="2689049"/>
                      <a:pt x="135890" y="2824939"/>
                      <a:pt x="304800" y="2824939"/>
                    </a:cubicBezTo>
                    <a:lnTo>
                      <a:pt x="4774526" y="2824939"/>
                    </a:lnTo>
                    <a:cubicBezTo>
                      <a:pt x="4943436" y="2824939"/>
                      <a:pt x="5079326" y="2689049"/>
                      <a:pt x="5079326" y="2520139"/>
                    </a:cubicBezTo>
                    <a:lnTo>
                      <a:pt x="5079326" y="304800"/>
                    </a:lnTo>
                    <a:cubicBezTo>
                      <a:pt x="5079326" y="135890"/>
                      <a:pt x="4943436" y="0"/>
                      <a:pt x="4774526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1564642" y="9529822"/>
              <a:ext cx="730321" cy="406178"/>
              <a:chOff x="0" y="0"/>
              <a:chExt cx="5079326" cy="282493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079326" cy="2824939"/>
              </a:xfrm>
              <a:custGeom>
                <a:avLst/>
                <a:gdLst/>
                <a:ahLst/>
                <a:cxnLst/>
                <a:rect l="l" t="t" r="r" b="b"/>
                <a:pathLst>
                  <a:path w="5079326" h="2824939">
                    <a:moveTo>
                      <a:pt x="4774526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520139"/>
                    </a:lnTo>
                    <a:cubicBezTo>
                      <a:pt x="0" y="2689049"/>
                      <a:pt x="135890" y="2824939"/>
                      <a:pt x="304800" y="2824939"/>
                    </a:cubicBezTo>
                    <a:lnTo>
                      <a:pt x="4774526" y="2824939"/>
                    </a:lnTo>
                    <a:cubicBezTo>
                      <a:pt x="4943436" y="2824939"/>
                      <a:pt x="5079326" y="2689049"/>
                      <a:pt x="5079326" y="2520139"/>
                    </a:cubicBezTo>
                    <a:lnTo>
                      <a:pt x="5079326" y="304800"/>
                    </a:lnTo>
                    <a:cubicBezTo>
                      <a:pt x="5079326" y="135890"/>
                      <a:pt x="4943436" y="0"/>
                      <a:pt x="4774526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2373284" y="9529822"/>
              <a:ext cx="730321" cy="406178"/>
              <a:chOff x="0" y="0"/>
              <a:chExt cx="5079326" cy="282493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079326" cy="2824939"/>
              </a:xfrm>
              <a:custGeom>
                <a:avLst/>
                <a:gdLst/>
                <a:ahLst/>
                <a:cxnLst/>
                <a:rect l="l" t="t" r="r" b="b"/>
                <a:pathLst>
                  <a:path w="5079326" h="2824939">
                    <a:moveTo>
                      <a:pt x="4774526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520139"/>
                    </a:lnTo>
                    <a:cubicBezTo>
                      <a:pt x="0" y="2689049"/>
                      <a:pt x="135890" y="2824939"/>
                      <a:pt x="304800" y="2824939"/>
                    </a:cubicBezTo>
                    <a:lnTo>
                      <a:pt x="4774526" y="2824939"/>
                    </a:lnTo>
                    <a:cubicBezTo>
                      <a:pt x="4943436" y="2824939"/>
                      <a:pt x="5079326" y="2689049"/>
                      <a:pt x="5079326" y="2520139"/>
                    </a:cubicBezTo>
                    <a:lnTo>
                      <a:pt x="5079326" y="304800"/>
                    </a:lnTo>
                    <a:cubicBezTo>
                      <a:pt x="5079326" y="135890"/>
                      <a:pt x="4943436" y="0"/>
                      <a:pt x="4774526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3181926" y="9529822"/>
              <a:ext cx="730321" cy="406178"/>
              <a:chOff x="0" y="0"/>
              <a:chExt cx="5079326" cy="282493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079326" cy="2824939"/>
              </a:xfrm>
              <a:custGeom>
                <a:avLst/>
                <a:gdLst/>
                <a:ahLst/>
                <a:cxnLst/>
                <a:rect l="l" t="t" r="r" b="b"/>
                <a:pathLst>
                  <a:path w="5079326" h="2824939">
                    <a:moveTo>
                      <a:pt x="4774526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520139"/>
                    </a:lnTo>
                    <a:cubicBezTo>
                      <a:pt x="0" y="2689049"/>
                      <a:pt x="135890" y="2824939"/>
                      <a:pt x="304800" y="2824939"/>
                    </a:cubicBezTo>
                    <a:lnTo>
                      <a:pt x="4774526" y="2824939"/>
                    </a:lnTo>
                    <a:cubicBezTo>
                      <a:pt x="4943436" y="2824939"/>
                      <a:pt x="5079326" y="2689049"/>
                      <a:pt x="5079326" y="2520139"/>
                    </a:cubicBezTo>
                    <a:lnTo>
                      <a:pt x="5079326" y="304800"/>
                    </a:lnTo>
                    <a:cubicBezTo>
                      <a:pt x="5079326" y="135890"/>
                      <a:pt x="4943436" y="0"/>
                      <a:pt x="4774526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3990568" y="9529822"/>
              <a:ext cx="730321" cy="406178"/>
              <a:chOff x="0" y="0"/>
              <a:chExt cx="5079326" cy="282493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079326" cy="2824939"/>
              </a:xfrm>
              <a:custGeom>
                <a:avLst/>
                <a:gdLst/>
                <a:ahLst/>
                <a:cxnLst/>
                <a:rect l="l" t="t" r="r" b="b"/>
                <a:pathLst>
                  <a:path w="5079326" h="2824939">
                    <a:moveTo>
                      <a:pt x="4774526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520139"/>
                    </a:lnTo>
                    <a:cubicBezTo>
                      <a:pt x="0" y="2689049"/>
                      <a:pt x="135890" y="2824939"/>
                      <a:pt x="304800" y="2824939"/>
                    </a:cubicBezTo>
                    <a:lnTo>
                      <a:pt x="4774526" y="2824939"/>
                    </a:lnTo>
                    <a:cubicBezTo>
                      <a:pt x="4943436" y="2824939"/>
                      <a:pt x="5079326" y="2689049"/>
                      <a:pt x="5079326" y="2520139"/>
                    </a:cubicBezTo>
                    <a:lnTo>
                      <a:pt x="5079326" y="304800"/>
                    </a:lnTo>
                    <a:cubicBezTo>
                      <a:pt x="5079326" y="135890"/>
                      <a:pt x="4943436" y="0"/>
                      <a:pt x="4774526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4884723" y="9529822"/>
              <a:ext cx="1919277" cy="406178"/>
              <a:chOff x="0" y="0"/>
              <a:chExt cx="13348431" cy="282493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348430" cy="2824939"/>
              </a:xfrm>
              <a:custGeom>
                <a:avLst/>
                <a:gdLst/>
                <a:ahLst/>
                <a:cxnLst/>
                <a:rect l="l" t="t" r="r" b="b"/>
                <a:pathLst>
                  <a:path w="13348430" h="2824939">
                    <a:moveTo>
                      <a:pt x="13043630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520139"/>
                    </a:lnTo>
                    <a:cubicBezTo>
                      <a:pt x="0" y="2689049"/>
                      <a:pt x="135890" y="2824939"/>
                      <a:pt x="304800" y="2824939"/>
                    </a:cubicBezTo>
                    <a:lnTo>
                      <a:pt x="13043630" y="2824939"/>
                    </a:lnTo>
                    <a:cubicBezTo>
                      <a:pt x="13212541" y="2824939"/>
                      <a:pt x="13348430" y="2689049"/>
                      <a:pt x="13348430" y="2520139"/>
                    </a:cubicBezTo>
                    <a:lnTo>
                      <a:pt x="13348430" y="304800"/>
                    </a:lnTo>
                    <a:cubicBezTo>
                      <a:pt x="13348430" y="135890"/>
                      <a:pt x="13212541" y="0"/>
                      <a:pt x="13043630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739809" y="2996034"/>
              <a:ext cx="3024000" cy="332340"/>
              <a:chOff x="0" y="0"/>
              <a:chExt cx="21031693" cy="2311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103169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1031693" h="2311400">
                    <a:moveTo>
                      <a:pt x="2072689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726893" y="2311400"/>
                    </a:lnTo>
                    <a:cubicBezTo>
                      <a:pt x="20895804" y="2311400"/>
                      <a:pt x="21031693" y="2175510"/>
                      <a:pt x="21031693" y="2006600"/>
                    </a:cubicBezTo>
                    <a:lnTo>
                      <a:pt x="21031693" y="304800"/>
                    </a:lnTo>
                    <a:cubicBezTo>
                      <a:pt x="21031693" y="135890"/>
                      <a:pt x="20895804" y="0"/>
                      <a:pt x="2072689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5035557" y="2996034"/>
              <a:ext cx="1174633" cy="332340"/>
              <a:chOff x="0" y="0"/>
              <a:chExt cx="8169488" cy="2311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6948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8169488" h="2311400">
                    <a:moveTo>
                      <a:pt x="786468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7864688" y="2311400"/>
                    </a:lnTo>
                    <a:cubicBezTo>
                      <a:pt x="8033598" y="2311400"/>
                      <a:pt x="8169488" y="2175510"/>
                      <a:pt x="8169488" y="2006600"/>
                    </a:cubicBezTo>
                    <a:lnTo>
                      <a:pt x="8169488" y="304800"/>
                    </a:lnTo>
                    <a:cubicBezTo>
                      <a:pt x="8169488" y="135890"/>
                      <a:pt x="8033598" y="0"/>
                      <a:pt x="7864688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6398987" y="2996034"/>
              <a:ext cx="405013" cy="332340"/>
              <a:chOff x="0" y="0"/>
              <a:chExt cx="2816833" cy="23114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1683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816833" h="2311400">
                    <a:moveTo>
                      <a:pt x="251203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512033" y="2311400"/>
                    </a:lnTo>
                    <a:cubicBezTo>
                      <a:pt x="2680943" y="2311400"/>
                      <a:pt x="2816833" y="2175510"/>
                      <a:pt x="2816833" y="2006600"/>
                    </a:cubicBezTo>
                    <a:lnTo>
                      <a:pt x="2816833" y="304800"/>
                    </a:lnTo>
                    <a:cubicBezTo>
                      <a:pt x="2816833" y="135890"/>
                      <a:pt x="2680943" y="0"/>
                      <a:pt x="251203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3952606" y="2996034"/>
              <a:ext cx="894155" cy="332340"/>
              <a:chOff x="0" y="0"/>
              <a:chExt cx="6218781" cy="23114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18781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6218781" h="2311400">
                    <a:moveTo>
                      <a:pt x="5913981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5913981" y="2311400"/>
                    </a:lnTo>
                    <a:cubicBezTo>
                      <a:pt x="6082891" y="2311400"/>
                      <a:pt x="6218781" y="2175510"/>
                      <a:pt x="6218781" y="2006600"/>
                    </a:cubicBezTo>
                    <a:lnTo>
                      <a:pt x="6218781" y="304800"/>
                    </a:lnTo>
                    <a:cubicBezTo>
                      <a:pt x="6218781" y="135890"/>
                      <a:pt x="6082891" y="0"/>
                      <a:pt x="5913981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41373" y="2386101"/>
              <a:ext cx="175977" cy="175977"/>
            </a:xfrm>
            <a:prstGeom prst="rect">
              <a:avLst/>
            </a:prstGeom>
          </p:spPr>
        </p:pic>
        <p:sp>
          <p:nvSpPr>
            <p:cNvPr id="27" name="AutoShape 27"/>
            <p:cNvSpPr/>
            <p:nvPr/>
          </p:nvSpPr>
          <p:spPr>
            <a:xfrm>
              <a:off x="739809" y="8949596"/>
              <a:ext cx="6048000" cy="0"/>
            </a:xfrm>
            <a:prstGeom prst="line">
              <a:avLst/>
            </a:prstGeom>
            <a:ln w="19050" cap="rnd">
              <a:solidFill>
                <a:srgbClr val="EFE5F1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564491" y="9657532"/>
              <a:ext cx="129742" cy="132390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4034523" y="2386101"/>
              <a:ext cx="730321" cy="19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000000"/>
                  </a:solidFill>
                  <a:latin typeface="Raleway"/>
                </a:rPr>
                <a:t>Deadline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96279" y="2378839"/>
              <a:ext cx="1729417" cy="19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 dirty="0">
                  <a:solidFill>
                    <a:srgbClr val="000000"/>
                  </a:solidFill>
                  <a:latin typeface="Raleway"/>
                </a:rPr>
                <a:t>Task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104682" y="2283589"/>
              <a:ext cx="1174633" cy="381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en-US" sz="1300">
                  <a:solidFill>
                    <a:srgbClr val="000000"/>
                  </a:solidFill>
                  <a:latin typeface="Raleway"/>
                </a:rPr>
                <a:t>Person responsible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56000" y="9036706"/>
              <a:ext cx="2133636" cy="409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7"/>
                </a:lnSpc>
              </a:pPr>
              <a:r>
                <a:rPr lang="en-US" sz="1599">
                  <a:solidFill>
                    <a:srgbClr val="9E70A6"/>
                  </a:solidFill>
                  <a:latin typeface="Raleway Bold"/>
                </a:rPr>
                <a:t>Progress Tracker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16345" y="9637661"/>
              <a:ext cx="609630" cy="19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1300">
                  <a:solidFill>
                    <a:srgbClr val="000000"/>
                  </a:solidFill>
                  <a:latin typeface="Raleway"/>
                </a:rPr>
                <a:t>20%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624987" y="9637661"/>
              <a:ext cx="609630" cy="19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1300">
                  <a:solidFill>
                    <a:srgbClr val="000000"/>
                  </a:solidFill>
                  <a:latin typeface="Raleway"/>
                </a:rPr>
                <a:t>40%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433629" y="9637661"/>
              <a:ext cx="609630" cy="19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1300">
                  <a:solidFill>
                    <a:srgbClr val="000000"/>
                  </a:solidFill>
                  <a:latin typeface="Raleway"/>
                </a:rPr>
                <a:t>60%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242271" y="9637661"/>
              <a:ext cx="609630" cy="19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1300">
                  <a:solidFill>
                    <a:srgbClr val="000000"/>
                  </a:solidFill>
                  <a:latin typeface="Raleway"/>
                </a:rPr>
                <a:t>80%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050913" y="9637661"/>
              <a:ext cx="609630" cy="19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0"/>
                </a:lnSpc>
              </a:pPr>
              <a:r>
                <a:rPr lang="en-US" sz="1300">
                  <a:solidFill>
                    <a:srgbClr val="000000"/>
                  </a:solidFill>
                  <a:latin typeface="Raleway"/>
                </a:rPr>
                <a:t>100%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5104682" y="9630803"/>
              <a:ext cx="1436691" cy="20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400">
                  <a:solidFill>
                    <a:srgbClr val="000000"/>
                  </a:solidFill>
                  <a:latin typeface="Raleway"/>
                </a:rPr>
                <a:t>Completed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739809" y="6848425"/>
              <a:ext cx="3024000" cy="332340"/>
              <a:chOff x="0" y="0"/>
              <a:chExt cx="21031693" cy="23114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103169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1031693" h="2311400">
                    <a:moveTo>
                      <a:pt x="2072689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726893" y="2311400"/>
                    </a:lnTo>
                    <a:cubicBezTo>
                      <a:pt x="20895804" y="2311400"/>
                      <a:pt x="21031693" y="2175510"/>
                      <a:pt x="21031693" y="2006600"/>
                    </a:cubicBezTo>
                    <a:lnTo>
                      <a:pt x="21031693" y="304800"/>
                    </a:lnTo>
                    <a:cubicBezTo>
                      <a:pt x="21031693" y="135890"/>
                      <a:pt x="20895804" y="0"/>
                      <a:pt x="2072689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41" name="Group 41"/>
            <p:cNvGrpSpPr/>
            <p:nvPr/>
          </p:nvGrpSpPr>
          <p:grpSpPr>
            <a:xfrm>
              <a:off x="5035557" y="6848425"/>
              <a:ext cx="1174633" cy="332340"/>
              <a:chOff x="0" y="0"/>
              <a:chExt cx="8169488" cy="23114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6948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8169488" h="2311400">
                    <a:moveTo>
                      <a:pt x="786468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7864688" y="2311400"/>
                    </a:lnTo>
                    <a:cubicBezTo>
                      <a:pt x="8033598" y="2311400"/>
                      <a:pt x="8169488" y="2175510"/>
                      <a:pt x="8169488" y="2006600"/>
                    </a:cubicBezTo>
                    <a:lnTo>
                      <a:pt x="8169488" y="304800"/>
                    </a:lnTo>
                    <a:cubicBezTo>
                      <a:pt x="8169488" y="135890"/>
                      <a:pt x="8033598" y="0"/>
                      <a:pt x="7864688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43" name="Group 43"/>
            <p:cNvGrpSpPr/>
            <p:nvPr/>
          </p:nvGrpSpPr>
          <p:grpSpPr>
            <a:xfrm>
              <a:off x="6398987" y="6848425"/>
              <a:ext cx="405013" cy="332340"/>
              <a:chOff x="0" y="0"/>
              <a:chExt cx="2816833" cy="23114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81683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816833" h="2311400">
                    <a:moveTo>
                      <a:pt x="251203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512033" y="2311400"/>
                    </a:lnTo>
                    <a:cubicBezTo>
                      <a:pt x="2680943" y="2311400"/>
                      <a:pt x="2816833" y="2175510"/>
                      <a:pt x="2816833" y="2006600"/>
                    </a:cubicBezTo>
                    <a:lnTo>
                      <a:pt x="2816833" y="304800"/>
                    </a:lnTo>
                    <a:cubicBezTo>
                      <a:pt x="2816833" y="135890"/>
                      <a:pt x="2680943" y="0"/>
                      <a:pt x="251203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>
              <a:off x="3952606" y="6848425"/>
              <a:ext cx="894155" cy="332340"/>
              <a:chOff x="0" y="0"/>
              <a:chExt cx="6218781" cy="23114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218781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6218781" h="2311400">
                    <a:moveTo>
                      <a:pt x="5913981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5913981" y="2311400"/>
                    </a:lnTo>
                    <a:cubicBezTo>
                      <a:pt x="6082891" y="2311400"/>
                      <a:pt x="6218781" y="2175510"/>
                      <a:pt x="6218781" y="2006600"/>
                    </a:cubicBezTo>
                    <a:lnTo>
                      <a:pt x="6218781" y="304800"/>
                    </a:lnTo>
                    <a:cubicBezTo>
                      <a:pt x="6218781" y="135890"/>
                      <a:pt x="6082891" y="0"/>
                      <a:pt x="5913981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739809" y="5885327"/>
              <a:ext cx="3024000" cy="332340"/>
              <a:chOff x="0" y="0"/>
              <a:chExt cx="21031693" cy="23114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103169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1031693" h="2311400">
                    <a:moveTo>
                      <a:pt x="2072689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726893" y="2311400"/>
                    </a:lnTo>
                    <a:cubicBezTo>
                      <a:pt x="20895804" y="2311400"/>
                      <a:pt x="21031693" y="2175510"/>
                      <a:pt x="21031693" y="2006600"/>
                    </a:cubicBezTo>
                    <a:lnTo>
                      <a:pt x="21031693" y="304800"/>
                    </a:lnTo>
                    <a:cubicBezTo>
                      <a:pt x="21031693" y="135890"/>
                      <a:pt x="20895804" y="0"/>
                      <a:pt x="2072689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49" name="Group 49"/>
            <p:cNvGrpSpPr/>
            <p:nvPr/>
          </p:nvGrpSpPr>
          <p:grpSpPr>
            <a:xfrm>
              <a:off x="5035557" y="5885327"/>
              <a:ext cx="1174633" cy="332340"/>
              <a:chOff x="0" y="0"/>
              <a:chExt cx="8169488" cy="23114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6948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8169488" h="2311400">
                    <a:moveTo>
                      <a:pt x="786468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7864688" y="2311400"/>
                    </a:lnTo>
                    <a:cubicBezTo>
                      <a:pt x="8033598" y="2311400"/>
                      <a:pt x="8169488" y="2175510"/>
                      <a:pt x="8169488" y="2006600"/>
                    </a:cubicBezTo>
                    <a:lnTo>
                      <a:pt x="8169488" y="304800"/>
                    </a:lnTo>
                    <a:cubicBezTo>
                      <a:pt x="8169488" y="135890"/>
                      <a:pt x="8033598" y="0"/>
                      <a:pt x="7864688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6398987" y="5885327"/>
              <a:ext cx="405013" cy="332340"/>
              <a:chOff x="0" y="0"/>
              <a:chExt cx="2816833" cy="23114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281683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816833" h="2311400">
                    <a:moveTo>
                      <a:pt x="251203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512033" y="2311400"/>
                    </a:lnTo>
                    <a:cubicBezTo>
                      <a:pt x="2680943" y="2311400"/>
                      <a:pt x="2816833" y="2175510"/>
                      <a:pt x="2816833" y="2006600"/>
                    </a:cubicBezTo>
                    <a:lnTo>
                      <a:pt x="2816833" y="304800"/>
                    </a:lnTo>
                    <a:cubicBezTo>
                      <a:pt x="2816833" y="135890"/>
                      <a:pt x="2680943" y="0"/>
                      <a:pt x="251203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53" name="Group 53"/>
            <p:cNvGrpSpPr/>
            <p:nvPr/>
          </p:nvGrpSpPr>
          <p:grpSpPr>
            <a:xfrm>
              <a:off x="3952606" y="5885327"/>
              <a:ext cx="894155" cy="332340"/>
              <a:chOff x="0" y="0"/>
              <a:chExt cx="6218781" cy="23114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218781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6218781" h="2311400">
                    <a:moveTo>
                      <a:pt x="5913981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5913981" y="2311400"/>
                    </a:lnTo>
                    <a:cubicBezTo>
                      <a:pt x="6082891" y="2311400"/>
                      <a:pt x="6218781" y="2175510"/>
                      <a:pt x="6218781" y="2006600"/>
                    </a:cubicBezTo>
                    <a:lnTo>
                      <a:pt x="6218781" y="304800"/>
                    </a:lnTo>
                    <a:cubicBezTo>
                      <a:pt x="6218781" y="135890"/>
                      <a:pt x="6082891" y="0"/>
                      <a:pt x="5913981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55" name="Group 55"/>
            <p:cNvGrpSpPr/>
            <p:nvPr/>
          </p:nvGrpSpPr>
          <p:grpSpPr>
            <a:xfrm>
              <a:off x="739809" y="6366876"/>
              <a:ext cx="3024000" cy="332340"/>
              <a:chOff x="0" y="0"/>
              <a:chExt cx="21031693" cy="23114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2103169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1031693" h="2311400">
                    <a:moveTo>
                      <a:pt x="2072689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726893" y="2311400"/>
                    </a:lnTo>
                    <a:cubicBezTo>
                      <a:pt x="20895804" y="2311400"/>
                      <a:pt x="21031693" y="2175510"/>
                      <a:pt x="21031693" y="2006600"/>
                    </a:cubicBezTo>
                    <a:lnTo>
                      <a:pt x="21031693" y="304800"/>
                    </a:lnTo>
                    <a:cubicBezTo>
                      <a:pt x="21031693" y="135890"/>
                      <a:pt x="20895804" y="0"/>
                      <a:pt x="2072689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57" name="Group 57"/>
            <p:cNvGrpSpPr/>
            <p:nvPr/>
          </p:nvGrpSpPr>
          <p:grpSpPr>
            <a:xfrm>
              <a:off x="5035557" y="6366876"/>
              <a:ext cx="1174633" cy="332340"/>
              <a:chOff x="0" y="0"/>
              <a:chExt cx="8169488" cy="23114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6948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8169488" h="2311400">
                    <a:moveTo>
                      <a:pt x="786468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7864688" y="2311400"/>
                    </a:lnTo>
                    <a:cubicBezTo>
                      <a:pt x="8033598" y="2311400"/>
                      <a:pt x="8169488" y="2175510"/>
                      <a:pt x="8169488" y="2006600"/>
                    </a:cubicBezTo>
                    <a:lnTo>
                      <a:pt x="8169488" y="304800"/>
                    </a:lnTo>
                    <a:cubicBezTo>
                      <a:pt x="8169488" y="135890"/>
                      <a:pt x="8033598" y="0"/>
                      <a:pt x="7864688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59" name="Group 59"/>
            <p:cNvGrpSpPr/>
            <p:nvPr/>
          </p:nvGrpSpPr>
          <p:grpSpPr>
            <a:xfrm>
              <a:off x="6398987" y="6366876"/>
              <a:ext cx="405013" cy="332340"/>
              <a:chOff x="0" y="0"/>
              <a:chExt cx="2816833" cy="23114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81683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816833" h="2311400">
                    <a:moveTo>
                      <a:pt x="251203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512033" y="2311400"/>
                    </a:lnTo>
                    <a:cubicBezTo>
                      <a:pt x="2680943" y="2311400"/>
                      <a:pt x="2816833" y="2175510"/>
                      <a:pt x="2816833" y="2006600"/>
                    </a:cubicBezTo>
                    <a:lnTo>
                      <a:pt x="2816833" y="304800"/>
                    </a:lnTo>
                    <a:cubicBezTo>
                      <a:pt x="2816833" y="135890"/>
                      <a:pt x="2680943" y="0"/>
                      <a:pt x="251203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61" name="Group 61"/>
            <p:cNvGrpSpPr/>
            <p:nvPr/>
          </p:nvGrpSpPr>
          <p:grpSpPr>
            <a:xfrm>
              <a:off x="3952606" y="6366876"/>
              <a:ext cx="894155" cy="332340"/>
              <a:chOff x="0" y="0"/>
              <a:chExt cx="6218781" cy="23114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218781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6218781" h="2311400">
                    <a:moveTo>
                      <a:pt x="5913981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5913981" y="2311400"/>
                    </a:lnTo>
                    <a:cubicBezTo>
                      <a:pt x="6082891" y="2311400"/>
                      <a:pt x="6218781" y="2175510"/>
                      <a:pt x="6218781" y="2006600"/>
                    </a:cubicBezTo>
                    <a:lnTo>
                      <a:pt x="6218781" y="304800"/>
                    </a:lnTo>
                    <a:cubicBezTo>
                      <a:pt x="6218781" y="135890"/>
                      <a:pt x="6082891" y="0"/>
                      <a:pt x="5913981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63" name="Group 63"/>
            <p:cNvGrpSpPr/>
            <p:nvPr/>
          </p:nvGrpSpPr>
          <p:grpSpPr>
            <a:xfrm>
              <a:off x="739809" y="7329974"/>
              <a:ext cx="3024000" cy="332340"/>
              <a:chOff x="0" y="0"/>
              <a:chExt cx="21031693" cy="23114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2103169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1031693" h="2311400">
                    <a:moveTo>
                      <a:pt x="2072689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726893" y="2311400"/>
                    </a:lnTo>
                    <a:cubicBezTo>
                      <a:pt x="20895804" y="2311400"/>
                      <a:pt x="21031693" y="2175510"/>
                      <a:pt x="21031693" y="2006600"/>
                    </a:cubicBezTo>
                    <a:lnTo>
                      <a:pt x="21031693" y="304800"/>
                    </a:lnTo>
                    <a:cubicBezTo>
                      <a:pt x="21031693" y="135890"/>
                      <a:pt x="20895804" y="0"/>
                      <a:pt x="2072689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65" name="Group 65"/>
            <p:cNvGrpSpPr/>
            <p:nvPr/>
          </p:nvGrpSpPr>
          <p:grpSpPr>
            <a:xfrm>
              <a:off x="5035557" y="7329974"/>
              <a:ext cx="1174633" cy="332340"/>
              <a:chOff x="0" y="0"/>
              <a:chExt cx="8169488" cy="23114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816948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8169488" h="2311400">
                    <a:moveTo>
                      <a:pt x="786468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7864688" y="2311400"/>
                    </a:lnTo>
                    <a:cubicBezTo>
                      <a:pt x="8033598" y="2311400"/>
                      <a:pt x="8169488" y="2175510"/>
                      <a:pt x="8169488" y="2006600"/>
                    </a:cubicBezTo>
                    <a:lnTo>
                      <a:pt x="8169488" y="304800"/>
                    </a:lnTo>
                    <a:cubicBezTo>
                      <a:pt x="8169488" y="135890"/>
                      <a:pt x="8033598" y="0"/>
                      <a:pt x="7864688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67" name="Group 67"/>
            <p:cNvGrpSpPr/>
            <p:nvPr/>
          </p:nvGrpSpPr>
          <p:grpSpPr>
            <a:xfrm>
              <a:off x="6398987" y="7329974"/>
              <a:ext cx="405013" cy="332340"/>
              <a:chOff x="0" y="0"/>
              <a:chExt cx="2816833" cy="23114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281683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816833" h="2311400">
                    <a:moveTo>
                      <a:pt x="251203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512033" y="2311400"/>
                    </a:lnTo>
                    <a:cubicBezTo>
                      <a:pt x="2680943" y="2311400"/>
                      <a:pt x="2816833" y="2175510"/>
                      <a:pt x="2816833" y="2006600"/>
                    </a:cubicBezTo>
                    <a:lnTo>
                      <a:pt x="2816833" y="304800"/>
                    </a:lnTo>
                    <a:cubicBezTo>
                      <a:pt x="2816833" y="135890"/>
                      <a:pt x="2680943" y="0"/>
                      <a:pt x="251203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69" name="Group 69"/>
            <p:cNvGrpSpPr/>
            <p:nvPr/>
          </p:nvGrpSpPr>
          <p:grpSpPr>
            <a:xfrm>
              <a:off x="3952606" y="7329974"/>
              <a:ext cx="894155" cy="332340"/>
              <a:chOff x="0" y="0"/>
              <a:chExt cx="6218781" cy="23114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6218781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6218781" h="2311400">
                    <a:moveTo>
                      <a:pt x="5913981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5913981" y="2311400"/>
                    </a:lnTo>
                    <a:cubicBezTo>
                      <a:pt x="6082891" y="2311400"/>
                      <a:pt x="6218781" y="2175510"/>
                      <a:pt x="6218781" y="2006600"/>
                    </a:cubicBezTo>
                    <a:lnTo>
                      <a:pt x="6218781" y="304800"/>
                    </a:lnTo>
                    <a:cubicBezTo>
                      <a:pt x="6218781" y="135890"/>
                      <a:pt x="6082891" y="0"/>
                      <a:pt x="5913981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71" name="Group 71"/>
            <p:cNvGrpSpPr/>
            <p:nvPr/>
          </p:nvGrpSpPr>
          <p:grpSpPr>
            <a:xfrm>
              <a:off x="739809" y="7811523"/>
              <a:ext cx="3024000" cy="332340"/>
              <a:chOff x="0" y="0"/>
              <a:chExt cx="21031693" cy="23114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2103169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1031693" h="2311400">
                    <a:moveTo>
                      <a:pt x="2072689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726893" y="2311400"/>
                    </a:lnTo>
                    <a:cubicBezTo>
                      <a:pt x="20895804" y="2311400"/>
                      <a:pt x="21031693" y="2175510"/>
                      <a:pt x="21031693" y="2006600"/>
                    </a:cubicBezTo>
                    <a:lnTo>
                      <a:pt x="21031693" y="304800"/>
                    </a:lnTo>
                    <a:cubicBezTo>
                      <a:pt x="21031693" y="135890"/>
                      <a:pt x="20895804" y="0"/>
                      <a:pt x="2072689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5035557" y="7811523"/>
              <a:ext cx="1174633" cy="332340"/>
              <a:chOff x="0" y="0"/>
              <a:chExt cx="8169488" cy="23114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816948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8169488" h="2311400">
                    <a:moveTo>
                      <a:pt x="786468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7864688" y="2311400"/>
                    </a:lnTo>
                    <a:cubicBezTo>
                      <a:pt x="8033598" y="2311400"/>
                      <a:pt x="8169488" y="2175510"/>
                      <a:pt x="8169488" y="2006600"/>
                    </a:cubicBezTo>
                    <a:lnTo>
                      <a:pt x="8169488" y="304800"/>
                    </a:lnTo>
                    <a:cubicBezTo>
                      <a:pt x="8169488" y="135890"/>
                      <a:pt x="8033598" y="0"/>
                      <a:pt x="7864688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6398987" y="7811523"/>
              <a:ext cx="405013" cy="332340"/>
              <a:chOff x="0" y="0"/>
              <a:chExt cx="2816833" cy="23114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281683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816833" h="2311400">
                    <a:moveTo>
                      <a:pt x="251203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512033" y="2311400"/>
                    </a:lnTo>
                    <a:cubicBezTo>
                      <a:pt x="2680943" y="2311400"/>
                      <a:pt x="2816833" y="2175510"/>
                      <a:pt x="2816833" y="2006600"/>
                    </a:cubicBezTo>
                    <a:lnTo>
                      <a:pt x="2816833" y="304800"/>
                    </a:lnTo>
                    <a:cubicBezTo>
                      <a:pt x="2816833" y="135890"/>
                      <a:pt x="2680943" y="0"/>
                      <a:pt x="251203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3952606" y="7811523"/>
              <a:ext cx="894155" cy="332340"/>
              <a:chOff x="0" y="0"/>
              <a:chExt cx="6218781" cy="231140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6218781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6218781" h="2311400">
                    <a:moveTo>
                      <a:pt x="5913981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5913981" y="2311400"/>
                    </a:lnTo>
                    <a:cubicBezTo>
                      <a:pt x="6082891" y="2311400"/>
                      <a:pt x="6218781" y="2175510"/>
                      <a:pt x="6218781" y="2006600"/>
                    </a:cubicBezTo>
                    <a:lnTo>
                      <a:pt x="6218781" y="304800"/>
                    </a:lnTo>
                    <a:cubicBezTo>
                      <a:pt x="6218781" y="135890"/>
                      <a:pt x="6082891" y="0"/>
                      <a:pt x="5913981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739809" y="8293072"/>
              <a:ext cx="3024000" cy="332340"/>
              <a:chOff x="0" y="0"/>
              <a:chExt cx="21031693" cy="23114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2103169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1031693" h="2311400">
                    <a:moveTo>
                      <a:pt x="2072689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726893" y="2311400"/>
                    </a:lnTo>
                    <a:cubicBezTo>
                      <a:pt x="20895804" y="2311400"/>
                      <a:pt x="21031693" y="2175510"/>
                      <a:pt x="21031693" y="2006600"/>
                    </a:cubicBezTo>
                    <a:lnTo>
                      <a:pt x="21031693" y="304800"/>
                    </a:lnTo>
                    <a:cubicBezTo>
                      <a:pt x="21031693" y="135890"/>
                      <a:pt x="20895804" y="0"/>
                      <a:pt x="2072689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81" name="Group 81"/>
            <p:cNvGrpSpPr/>
            <p:nvPr/>
          </p:nvGrpSpPr>
          <p:grpSpPr>
            <a:xfrm>
              <a:off x="5035557" y="8293072"/>
              <a:ext cx="1174633" cy="332340"/>
              <a:chOff x="0" y="0"/>
              <a:chExt cx="8169488" cy="23114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816948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8169488" h="2311400">
                    <a:moveTo>
                      <a:pt x="786468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7864688" y="2311400"/>
                    </a:lnTo>
                    <a:cubicBezTo>
                      <a:pt x="8033598" y="2311400"/>
                      <a:pt x="8169488" y="2175510"/>
                      <a:pt x="8169488" y="2006600"/>
                    </a:cubicBezTo>
                    <a:lnTo>
                      <a:pt x="8169488" y="304800"/>
                    </a:lnTo>
                    <a:cubicBezTo>
                      <a:pt x="8169488" y="135890"/>
                      <a:pt x="8033598" y="0"/>
                      <a:pt x="7864688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83" name="Group 83"/>
            <p:cNvGrpSpPr/>
            <p:nvPr/>
          </p:nvGrpSpPr>
          <p:grpSpPr>
            <a:xfrm>
              <a:off x="6398987" y="8293072"/>
              <a:ext cx="405013" cy="332340"/>
              <a:chOff x="0" y="0"/>
              <a:chExt cx="2816833" cy="23114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281683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816833" h="2311400">
                    <a:moveTo>
                      <a:pt x="251203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512033" y="2311400"/>
                    </a:lnTo>
                    <a:cubicBezTo>
                      <a:pt x="2680943" y="2311400"/>
                      <a:pt x="2816833" y="2175510"/>
                      <a:pt x="2816833" y="2006600"/>
                    </a:cubicBezTo>
                    <a:lnTo>
                      <a:pt x="2816833" y="304800"/>
                    </a:lnTo>
                    <a:cubicBezTo>
                      <a:pt x="2816833" y="135890"/>
                      <a:pt x="2680943" y="0"/>
                      <a:pt x="251203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85" name="Group 85"/>
            <p:cNvGrpSpPr/>
            <p:nvPr/>
          </p:nvGrpSpPr>
          <p:grpSpPr>
            <a:xfrm>
              <a:off x="3952606" y="8293072"/>
              <a:ext cx="894155" cy="332340"/>
              <a:chOff x="0" y="0"/>
              <a:chExt cx="6218781" cy="231140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6218781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6218781" h="2311400">
                    <a:moveTo>
                      <a:pt x="5913981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5913981" y="2311400"/>
                    </a:lnTo>
                    <a:cubicBezTo>
                      <a:pt x="6082891" y="2311400"/>
                      <a:pt x="6218781" y="2175510"/>
                      <a:pt x="6218781" y="2006600"/>
                    </a:cubicBezTo>
                    <a:lnTo>
                      <a:pt x="6218781" y="304800"/>
                    </a:lnTo>
                    <a:cubicBezTo>
                      <a:pt x="6218781" y="135890"/>
                      <a:pt x="6082891" y="0"/>
                      <a:pt x="5913981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87" name="Group 87"/>
            <p:cNvGrpSpPr/>
            <p:nvPr/>
          </p:nvGrpSpPr>
          <p:grpSpPr>
            <a:xfrm>
              <a:off x="739809" y="3477583"/>
              <a:ext cx="3024000" cy="332340"/>
              <a:chOff x="0" y="0"/>
              <a:chExt cx="21031693" cy="23114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2103169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1031693" h="2311400">
                    <a:moveTo>
                      <a:pt x="2072689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726893" y="2311400"/>
                    </a:lnTo>
                    <a:cubicBezTo>
                      <a:pt x="20895804" y="2311400"/>
                      <a:pt x="21031693" y="2175510"/>
                      <a:pt x="21031693" y="2006600"/>
                    </a:cubicBezTo>
                    <a:lnTo>
                      <a:pt x="21031693" y="304800"/>
                    </a:lnTo>
                    <a:cubicBezTo>
                      <a:pt x="21031693" y="135890"/>
                      <a:pt x="20895804" y="0"/>
                      <a:pt x="2072689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89" name="Group 89"/>
            <p:cNvGrpSpPr/>
            <p:nvPr/>
          </p:nvGrpSpPr>
          <p:grpSpPr>
            <a:xfrm>
              <a:off x="5035557" y="3477583"/>
              <a:ext cx="1174633" cy="332340"/>
              <a:chOff x="0" y="0"/>
              <a:chExt cx="8169488" cy="23114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816948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8169488" h="2311400">
                    <a:moveTo>
                      <a:pt x="786468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7864688" y="2311400"/>
                    </a:lnTo>
                    <a:cubicBezTo>
                      <a:pt x="8033598" y="2311400"/>
                      <a:pt x="8169488" y="2175510"/>
                      <a:pt x="8169488" y="2006600"/>
                    </a:cubicBezTo>
                    <a:lnTo>
                      <a:pt x="8169488" y="304800"/>
                    </a:lnTo>
                    <a:cubicBezTo>
                      <a:pt x="8169488" y="135890"/>
                      <a:pt x="8033598" y="0"/>
                      <a:pt x="7864688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91" name="Group 91"/>
            <p:cNvGrpSpPr/>
            <p:nvPr/>
          </p:nvGrpSpPr>
          <p:grpSpPr>
            <a:xfrm>
              <a:off x="6398987" y="3477583"/>
              <a:ext cx="405013" cy="332340"/>
              <a:chOff x="0" y="0"/>
              <a:chExt cx="2816833" cy="231140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281683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816833" h="2311400">
                    <a:moveTo>
                      <a:pt x="251203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512033" y="2311400"/>
                    </a:lnTo>
                    <a:cubicBezTo>
                      <a:pt x="2680943" y="2311400"/>
                      <a:pt x="2816833" y="2175510"/>
                      <a:pt x="2816833" y="2006600"/>
                    </a:cubicBezTo>
                    <a:lnTo>
                      <a:pt x="2816833" y="304800"/>
                    </a:lnTo>
                    <a:cubicBezTo>
                      <a:pt x="2816833" y="135890"/>
                      <a:pt x="2680943" y="0"/>
                      <a:pt x="251203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93" name="Group 93"/>
            <p:cNvGrpSpPr/>
            <p:nvPr/>
          </p:nvGrpSpPr>
          <p:grpSpPr>
            <a:xfrm>
              <a:off x="3952606" y="3477583"/>
              <a:ext cx="894155" cy="332340"/>
              <a:chOff x="0" y="0"/>
              <a:chExt cx="6218781" cy="231140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6218781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6218781" h="2311400">
                    <a:moveTo>
                      <a:pt x="5913981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5913981" y="2311400"/>
                    </a:lnTo>
                    <a:cubicBezTo>
                      <a:pt x="6082891" y="2311400"/>
                      <a:pt x="6218781" y="2175510"/>
                      <a:pt x="6218781" y="2006600"/>
                    </a:cubicBezTo>
                    <a:lnTo>
                      <a:pt x="6218781" y="304800"/>
                    </a:lnTo>
                    <a:cubicBezTo>
                      <a:pt x="6218781" y="135890"/>
                      <a:pt x="6082891" y="0"/>
                      <a:pt x="5913981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95" name="Group 95"/>
            <p:cNvGrpSpPr/>
            <p:nvPr/>
          </p:nvGrpSpPr>
          <p:grpSpPr>
            <a:xfrm>
              <a:off x="739809" y="3959132"/>
              <a:ext cx="3024000" cy="332340"/>
              <a:chOff x="0" y="0"/>
              <a:chExt cx="21031693" cy="231140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2103169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1031693" h="2311400">
                    <a:moveTo>
                      <a:pt x="2072689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726893" y="2311400"/>
                    </a:lnTo>
                    <a:cubicBezTo>
                      <a:pt x="20895804" y="2311400"/>
                      <a:pt x="21031693" y="2175510"/>
                      <a:pt x="21031693" y="2006600"/>
                    </a:cubicBezTo>
                    <a:lnTo>
                      <a:pt x="21031693" y="304800"/>
                    </a:lnTo>
                    <a:cubicBezTo>
                      <a:pt x="21031693" y="135890"/>
                      <a:pt x="20895804" y="0"/>
                      <a:pt x="2072689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97" name="Group 97"/>
            <p:cNvGrpSpPr/>
            <p:nvPr/>
          </p:nvGrpSpPr>
          <p:grpSpPr>
            <a:xfrm>
              <a:off x="5035557" y="3959132"/>
              <a:ext cx="1174633" cy="332340"/>
              <a:chOff x="0" y="0"/>
              <a:chExt cx="8169488" cy="231140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816948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8169488" h="2311400">
                    <a:moveTo>
                      <a:pt x="786468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7864688" y="2311400"/>
                    </a:lnTo>
                    <a:cubicBezTo>
                      <a:pt x="8033598" y="2311400"/>
                      <a:pt x="8169488" y="2175510"/>
                      <a:pt x="8169488" y="2006600"/>
                    </a:cubicBezTo>
                    <a:lnTo>
                      <a:pt x="8169488" y="304800"/>
                    </a:lnTo>
                    <a:cubicBezTo>
                      <a:pt x="8169488" y="135890"/>
                      <a:pt x="8033598" y="0"/>
                      <a:pt x="7864688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99" name="Group 99"/>
            <p:cNvGrpSpPr/>
            <p:nvPr/>
          </p:nvGrpSpPr>
          <p:grpSpPr>
            <a:xfrm>
              <a:off x="6398987" y="3959132"/>
              <a:ext cx="405013" cy="332340"/>
              <a:chOff x="0" y="0"/>
              <a:chExt cx="2816833" cy="231140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281683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816833" h="2311400">
                    <a:moveTo>
                      <a:pt x="251203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512033" y="2311400"/>
                    </a:lnTo>
                    <a:cubicBezTo>
                      <a:pt x="2680943" y="2311400"/>
                      <a:pt x="2816833" y="2175510"/>
                      <a:pt x="2816833" y="2006600"/>
                    </a:cubicBezTo>
                    <a:lnTo>
                      <a:pt x="2816833" y="304800"/>
                    </a:lnTo>
                    <a:cubicBezTo>
                      <a:pt x="2816833" y="135890"/>
                      <a:pt x="2680943" y="0"/>
                      <a:pt x="251203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01" name="Group 101"/>
            <p:cNvGrpSpPr/>
            <p:nvPr/>
          </p:nvGrpSpPr>
          <p:grpSpPr>
            <a:xfrm>
              <a:off x="3952606" y="3959132"/>
              <a:ext cx="894155" cy="332340"/>
              <a:chOff x="0" y="0"/>
              <a:chExt cx="6218781" cy="231140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6218781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6218781" h="2311400">
                    <a:moveTo>
                      <a:pt x="5913981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5913981" y="2311400"/>
                    </a:lnTo>
                    <a:cubicBezTo>
                      <a:pt x="6082891" y="2311400"/>
                      <a:pt x="6218781" y="2175510"/>
                      <a:pt x="6218781" y="2006600"/>
                    </a:cubicBezTo>
                    <a:lnTo>
                      <a:pt x="6218781" y="304800"/>
                    </a:lnTo>
                    <a:cubicBezTo>
                      <a:pt x="6218781" y="135890"/>
                      <a:pt x="6082891" y="0"/>
                      <a:pt x="5913981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03" name="Group 103"/>
            <p:cNvGrpSpPr/>
            <p:nvPr/>
          </p:nvGrpSpPr>
          <p:grpSpPr>
            <a:xfrm>
              <a:off x="739809" y="4440681"/>
              <a:ext cx="3024000" cy="332340"/>
              <a:chOff x="0" y="0"/>
              <a:chExt cx="21031693" cy="231140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2103169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1031693" h="2311400">
                    <a:moveTo>
                      <a:pt x="2072689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726893" y="2311400"/>
                    </a:lnTo>
                    <a:cubicBezTo>
                      <a:pt x="20895804" y="2311400"/>
                      <a:pt x="21031693" y="2175510"/>
                      <a:pt x="21031693" y="2006600"/>
                    </a:cubicBezTo>
                    <a:lnTo>
                      <a:pt x="21031693" y="304800"/>
                    </a:lnTo>
                    <a:cubicBezTo>
                      <a:pt x="21031693" y="135890"/>
                      <a:pt x="20895804" y="0"/>
                      <a:pt x="2072689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05" name="Group 105"/>
            <p:cNvGrpSpPr/>
            <p:nvPr/>
          </p:nvGrpSpPr>
          <p:grpSpPr>
            <a:xfrm>
              <a:off x="5035557" y="4440681"/>
              <a:ext cx="1174633" cy="332340"/>
              <a:chOff x="0" y="0"/>
              <a:chExt cx="8169488" cy="231140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816948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8169488" h="2311400">
                    <a:moveTo>
                      <a:pt x="786468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7864688" y="2311400"/>
                    </a:lnTo>
                    <a:cubicBezTo>
                      <a:pt x="8033598" y="2311400"/>
                      <a:pt x="8169488" y="2175510"/>
                      <a:pt x="8169488" y="2006600"/>
                    </a:cubicBezTo>
                    <a:lnTo>
                      <a:pt x="8169488" y="304800"/>
                    </a:lnTo>
                    <a:cubicBezTo>
                      <a:pt x="8169488" y="135890"/>
                      <a:pt x="8033598" y="0"/>
                      <a:pt x="7864688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07" name="Group 107"/>
            <p:cNvGrpSpPr/>
            <p:nvPr/>
          </p:nvGrpSpPr>
          <p:grpSpPr>
            <a:xfrm>
              <a:off x="6398987" y="4440681"/>
              <a:ext cx="405013" cy="332340"/>
              <a:chOff x="0" y="0"/>
              <a:chExt cx="2816833" cy="231140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281683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816833" h="2311400">
                    <a:moveTo>
                      <a:pt x="251203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512033" y="2311400"/>
                    </a:lnTo>
                    <a:cubicBezTo>
                      <a:pt x="2680943" y="2311400"/>
                      <a:pt x="2816833" y="2175510"/>
                      <a:pt x="2816833" y="2006600"/>
                    </a:cubicBezTo>
                    <a:lnTo>
                      <a:pt x="2816833" y="304800"/>
                    </a:lnTo>
                    <a:cubicBezTo>
                      <a:pt x="2816833" y="135890"/>
                      <a:pt x="2680943" y="0"/>
                      <a:pt x="251203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09" name="Group 109"/>
            <p:cNvGrpSpPr/>
            <p:nvPr/>
          </p:nvGrpSpPr>
          <p:grpSpPr>
            <a:xfrm>
              <a:off x="3952606" y="4440681"/>
              <a:ext cx="894155" cy="332340"/>
              <a:chOff x="0" y="0"/>
              <a:chExt cx="6218781" cy="231140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6218781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6218781" h="2311400">
                    <a:moveTo>
                      <a:pt x="5913981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5913981" y="2311400"/>
                    </a:lnTo>
                    <a:cubicBezTo>
                      <a:pt x="6082891" y="2311400"/>
                      <a:pt x="6218781" y="2175510"/>
                      <a:pt x="6218781" y="2006600"/>
                    </a:cubicBezTo>
                    <a:lnTo>
                      <a:pt x="6218781" y="304800"/>
                    </a:lnTo>
                    <a:cubicBezTo>
                      <a:pt x="6218781" y="135890"/>
                      <a:pt x="6082891" y="0"/>
                      <a:pt x="5913981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11" name="Group 111"/>
            <p:cNvGrpSpPr/>
            <p:nvPr/>
          </p:nvGrpSpPr>
          <p:grpSpPr>
            <a:xfrm>
              <a:off x="739809" y="4922230"/>
              <a:ext cx="3024000" cy="332340"/>
              <a:chOff x="0" y="0"/>
              <a:chExt cx="21031693" cy="231140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2103169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1031693" h="2311400">
                    <a:moveTo>
                      <a:pt x="2072689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726893" y="2311400"/>
                    </a:lnTo>
                    <a:cubicBezTo>
                      <a:pt x="20895804" y="2311400"/>
                      <a:pt x="21031693" y="2175510"/>
                      <a:pt x="21031693" y="2006600"/>
                    </a:cubicBezTo>
                    <a:lnTo>
                      <a:pt x="21031693" y="304800"/>
                    </a:lnTo>
                    <a:cubicBezTo>
                      <a:pt x="21031693" y="135890"/>
                      <a:pt x="20895804" y="0"/>
                      <a:pt x="2072689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13" name="Group 113"/>
            <p:cNvGrpSpPr/>
            <p:nvPr/>
          </p:nvGrpSpPr>
          <p:grpSpPr>
            <a:xfrm>
              <a:off x="5035557" y="4922230"/>
              <a:ext cx="1174633" cy="332340"/>
              <a:chOff x="0" y="0"/>
              <a:chExt cx="8169488" cy="231140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0" y="0"/>
                <a:ext cx="816948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8169488" h="2311400">
                    <a:moveTo>
                      <a:pt x="786468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7864688" y="2311400"/>
                    </a:lnTo>
                    <a:cubicBezTo>
                      <a:pt x="8033598" y="2311400"/>
                      <a:pt x="8169488" y="2175510"/>
                      <a:pt x="8169488" y="2006600"/>
                    </a:cubicBezTo>
                    <a:lnTo>
                      <a:pt x="8169488" y="304800"/>
                    </a:lnTo>
                    <a:cubicBezTo>
                      <a:pt x="8169488" y="135890"/>
                      <a:pt x="8033598" y="0"/>
                      <a:pt x="7864688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15" name="Group 115"/>
            <p:cNvGrpSpPr/>
            <p:nvPr/>
          </p:nvGrpSpPr>
          <p:grpSpPr>
            <a:xfrm>
              <a:off x="6398987" y="4922230"/>
              <a:ext cx="405013" cy="332340"/>
              <a:chOff x="0" y="0"/>
              <a:chExt cx="2816833" cy="231140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281683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816833" h="2311400">
                    <a:moveTo>
                      <a:pt x="251203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512033" y="2311400"/>
                    </a:lnTo>
                    <a:cubicBezTo>
                      <a:pt x="2680943" y="2311400"/>
                      <a:pt x="2816833" y="2175510"/>
                      <a:pt x="2816833" y="2006600"/>
                    </a:cubicBezTo>
                    <a:lnTo>
                      <a:pt x="2816833" y="304800"/>
                    </a:lnTo>
                    <a:cubicBezTo>
                      <a:pt x="2816833" y="135890"/>
                      <a:pt x="2680943" y="0"/>
                      <a:pt x="251203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17" name="Group 117"/>
            <p:cNvGrpSpPr/>
            <p:nvPr/>
          </p:nvGrpSpPr>
          <p:grpSpPr>
            <a:xfrm>
              <a:off x="3952606" y="4922230"/>
              <a:ext cx="894155" cy="332340"/>
              <a:chOff x="0" y="0"/>
              <a:chExt cx="6218781" cy="231140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6218781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6218781" h="2311400">
                    <a:moveTo>
                      <a:pt x="5913981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5913981" y="2311400"/>
                    </a:lnTo>
                    <a:cubicBezTo>
                      <a:pt x="6082891" y="2311400"/>
                      <a:pt x="6218781" y="2175510"/>
                      <a:pt x="6218781" y="2006600"/>
                    </a:cubicBezTo>
                    <a:lnTo>
                      <a:pt x="6218781" y="304800"/>
                    </a:lnTo>
                    <a:cubicBezTo>
                      <a:pt x="6218781" y="135890"/>
                      <a:pt x="6082891" y="0"/>
                      <a:pt x="5913981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19" name="Group 119"/>
            <p:cNvGrpSpPr/>
            <p:nvPr/>
          </p:nvGrpSpPr>
          <p:grpSpPr>
            <a:xfrm>
              <a:off x="739809" y="5403778"/>
              <a:ext cx="3024000" cy="332340"/>
              <a:chOff x="0" y="0"/>
              <a:chExt cx="21031693" cy="2311400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2103169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1031693" h="2311400">
                    <a:moveTo>
                      <a:pt x="2072689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0726893" y="2311400"/>
                    </a:lnTo>
                    <a:cubicBezTo>
                      <a:pt x="20895804" y="2311400"/>
                      <a:pt x="21031693" y="2175510"/>
                      <a:pt x="21031693" y="2006600"/>
                    </a:cubicBezTo>
                    <a:lnTo>
                      <a:pt x="21031693" y="304800"/>
                    </a:lnTo>
                    <a:cubicBezTo>
                      <a:pt x="21031693" y="135890"/>
                      <a:pt x="20895804" y="0"/>
                      <a:pt x="2072689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21" name="Group 121"/>
            <p:cNvGrpSpPr/>
            <p:nvPr/>
          </p:nvGrpSpPr>
          <p:grpSpPr>
            <a:xfrm>
              <a:off x="5035557" y="5403778"/>
              <a:ext cx="1174633" cy="332340"/>
              <a:chOff x="0" y="0"/>
              <a:chExt cx="8169488" cy="231140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8169488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8169488" h="2311400">
                    <a:moveTo>
                      <a:pt x="7864688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7864688" y="2311400"/>
                    </a:lnTo>
                    <a:cubicBezTo>
                      <a:pt x="8033598" y="2311400"/>
                      <a:pt x="8169488" y="2175510"/>
                      <a:pt x="8169488" y="2006600"/>
                    </a:cubicBezTo>
                    <a:lnTo>
                      <a:pt x="8169488" y="304800"/>
                    </a:lnTo>
                    <a:cubicBezTo>
                      <a:pt x="8169488" y="135890"/>
                      <a:pt x="8033598" y="0"/>
                      <a:pt x="7864688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23" name="Group 123"/>
            <p:cNvGrpSpPr/>
            <p:nvPr/>
          </p:nvGrpSpPr>
          <p:grpSpPr>
            <a:xfrm>
              <a:off x="6398987" y="5403778"/>
              <a:ext cx="405013" cy="332340"/>
              <a:chOff x="0" y="0"/>
              <a:chExt cx="2816833" cy="231140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2816833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2816833" h="2311400">
                    <a:moveTo>
                      <a:pt x="2512033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2512033" y="2311400"/>
                    </a:lnTo>
                    <a:cubicBezTo>
                      <a:pt x="2680943" y="2311400"/>
                      <a:pt x="2816833" y="2175510"/>
                      <a:pt x="2816833" y="2006600"/>
                    </a:cubicBezTo>
                    <a:lnTo>
                      <a:pt x="2816833" y="304800"/>
                    </a:lnTo>
                    <a:cubicBezTo>
                      <a:pt x="2816833" y="135890"/>
                      <a:pt x="2680943" y="0"/>
                      <a:pt x="2512033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grpSp>
          <p:nvGrpSpPr>
            <p:cNvPr id="125" name="Group 125"/>
            <p:cNvGrpSpPr/>
            <p:nvPr/>
          </p:nvGrpSpPr>
          <p:grpSpPr>
            <a:xfrm>
              <a:off x="3952606" y="5403778"/>
              <a:ext cx="894155" cy="332340"/>
              <a:chOff x="0" y="0"/>
              <a:chExt cx="6218781" cy="2311400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6218781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6218781" h="2311400">
                    <a:moveTo>
                      <a:pt x="5913981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5913981" y="2311400"/>
                    </a:lnTo>
                    <a:cubicBezTo>
                      <a:pt x="6082891" y="2311400"/>
                      <a:pt x="6218781" y="2175510"/>
                      <a:pt x="6218781" y="2006600"/>
                    </a:cubicBezTo>
                    <a:lnTo>
                      <a:pt x="6218781" y="304800"/>
                    </a:lnTo>
                    <a:cubicBezTo>
                      <a:pt x="6218781" y="135890"/>
                      <a:pt x="6082891" y="0"/>
                      <a:pt x="5913981" y="0"/>
                    </a:cubicBezTo>
                    <a:close/>
                  </a:path>
                </a:pathLst>
              </a:custGeom>
              <a:solidFill>
                <a:srgbClr val="EFE5F1"/>
              </a:solidFill>
            </p:spPr>
          </p:sp>
        </p:grpSp>
        <p:pic>
          <p:nvPicPr>
            <p:cNvPr id="127" name="Picture 12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5929381" y="9227322"/>
              <a:ext cx="786428" cy="164725"/>
            </a:xfrm>
            <a:prstGeom prst="rect">
              <a:avLst/>
            </a:prstGeom>
          </p:spPr>
        </p:pic>
        <p:pic>
          <p:nvPicPr>
            <p:cNvPr id="128" name="Picture 1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52440" y="673638"/>
              <a:ext cx="947072" cy="969999"/>
            </a:xfrm>
            <a:prstGeom prst="rect">
              <a:avLst/>
            </a:prstGeom>
          </p:spPr>
        </p:pic>
        <p:pic>
          <p:nvPicPr>
            <p:cNvPr id="129" name="Picture 1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5732489" y="673638"/>
              <a:ext cx="947072" cy="969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Moontime</vt:lpstr>
      <vt:lpstr>Arial</vt:lpstr>
      <vt:lpstr>Raleway</vt:lpstr>
      <vt:lpstr>Lucy Rose</vt:lpstr>
      <vt:lpstr>Raleway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Do List Template 1</dc:title>
  <cp:lastModifiedBy>Hương Tecpen</cp:lastModifiedBy>
  <cp:revision>1</cp:revision>
  <dcterms:created xsi:type="dcterms:W3CDTF">2006-08-16T00:00:00Z</dcterms:created>
  <dcterms:modified xsi:type="dcterms:W3CDTF">2022-01-27T17:25:36Z</dcterms:modified>
  <dc:identifier>DAE2gg_AWE8</dc:identifier>
</cp:coreProperties>
</file>