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</p:sldIdLst>
  <p:sldSz cx="3200400" cy="3657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mmersmith One" panose="020B0604020202020204" charset="0"/>
      <p:regular r:id="rId7"/>
    </p:embeddedFont>
    <p:embeddedFont>
      <p:font typeface="Pinyon Script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BC5AF-2528-43D6-904C-2F6248147573}" v="2" dt="2021-12-19T03:59:2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30" d="100"/>
          <a:sy n="130" d="100"/>
        </p:scale>
        <p:origin x="1829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78BC5AF-2528-43D6-904C-2F6248147573}"/>
    <pc:docChg chg="undo custSel delSld modSld">
      <pc:chgData name="Hương Tecpen" userId="c5ce32652c29dffd" providerId="LiveId" clId="{C78BC5AF-2528-43D6-904C-2F6248147573}" dt="2021-12-19T03:59:01.214" v="8" actId="164"/>
      <pc:docMkLst>
        <pc:docMk/>
      </pc:docMkLst>
      <pc:sldChg chg="del">
        <pc:chgData name="Hương Tecpen" userId="c5ce32652c29dffd" providerId="LiveId" clId="{C78BC5AF-2528-43D6-904C-2F6248147573}" dt="2021-12-19T03:54:33.554" v="0" actId="47"/>
        <pc:sldMkLst>
          <pc:docMk/>
          <pc:sldMk cId="0" sldId="259"/>
        </pc:sldMkLst>
      </pc:sldChg>
      <pc:sldChg chg="del">
        <pc:chgData name="Hương Tecpen" userId="c5ce32652c29dffd" providerId="LiveId" clId="{C78BC5AF-2528-43D6-904C-2F6248147573}" dt="2021-12-19T03:54:34.038" v="1" actId="47"/>
        <pc:sldMkLst>
          <pc:docMk/>
          <pc:sldMk cId="0" sldId="270"/>
        </pc:sldMkLst>
      </pc:sldChg>
      <pc:sldChg chg="addSp modSp mod">
        <pc:chgData name="Hương Tecpen" userId="c5ce32652c29dffd" providerId="LiveId" clId="{C78BC5AF-2528-43D6-904C-2F6248147573}" dt="2021-12-19T03:59:01.214" v="8" actId="164"/>
        <pc:sldMkLst>
          <pc:docMk/>
          <pc:sldMk cId="0" sldId="279"/>
        </pc:sldMkLst>
        <pc:spChg chg="mod">
          <ac:chgData name="Hương Tecpen" userId="c5ce32652c29dffd" providerId="LiveId" clId="{C78BC5AF-2528-43D6-904C-2F6248147573}" dt="2021-12-19T03:59:01.214" v="8" actId="164"/>
          <ac:spMkLst>
            <pc:docMk/>
            <pc:sldMk cId="0" sldId="279"/>
            <ac:spMk id="6" creationId="{00000000-0000-0000-0000-000000000000}"/>
          </ac:spMkLst>
        </pc:spChg>
        <pc:spChg chg="mod">
          <ac:chgData name="Hương Tecpen" userId="c5ce32652c29dffd" providerId="LiveId" clId="{C78BC5AF-2528-43D6-904C-2F6248147573}" dt="2021-12-19T03:59:01.214" v="8" actId="164"/>
          <ac:spMkLst>
            <pc:docMk/>
            <pc:sldMk cId="0" sldId="279"/>
            <ac:spMk id="7" creationId="{00000000-0000-0000-0000-000000000000}"/>
          </ac:spMkLst>
        </pc:spChg>
        <pc:spChg chg="mod">
          <ac:chgData name="Hương Tecpen" userId="c5ce32652c29dffd" providerId="LiveId" clId="{C78BC5AF-2528-43D6-904C-2F6248147573}" dt="2021-12-19T03:59:01.214" v="8" actId="164"/>
          <ac:spMkLst>
            <pc:docMk/>
            <pc:sldMk cId="0" sldId="279"/>
            <ac:spMk id="8" creationId="{00000000-0000-0000-0000-000000000000}"/>
          </ac:spMkLst>
        </pc:spChg>
        <pc:grpChg chg="mod">
          <ac:chgData name="Hương Tecpen" userId="c5ce32652c29dffd" providerId="LiveId" clId="{C78BC5AF-2528-43D6-904C-2F6248147573}" dt="2021-12-19T03:59:01.214" v="8" actId="164"/>
          <ac:grpSpMkLst>
            <pc:docMk/>
            <pc:sldMk cId="0" sldId="279"/>
            <ac:grpSpMk id="2" creationId="{00000000-0000-0000-0000-000000000000}"/>
          </ac:grpSpMkLst>
        </pc:grpChg>
        <pc:grpChg chg="add mod">
          <ac:chgData name="Hương Tecpen" userId="c5ce32652c29dffd" providerId="LiveId" clId="{C78BC5AF-2528-43D6-904C-2F6248147573}" dt="2021-12-19T03:59:01.214" v="8" actId="164"/>
          <ac:grpSpMkLst>
            <pc:docMk/>
            <pc:sldMk cId="0" sldId="279"/>
            <ac:grpSpMk id="9" creationId="{93281089-CEBA-47DD-BEEC-D36828CA3D88}"/>
          </ac:grpSpMkLst>
        </pc:grpChg>
        <pc:picChg chg="mod">
          <ac:chgData name="Hương Tecpen" userId="c5ce32652c29dffd" providerId="LiveId" clId="{C78BC5AF-2528-43D6-904C-2F6248147573}" dt="2021-12-19T03:59:01.214" v="8" actId="164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Hương Tecpen" userId="c5ce32652c29dffd" providerId="LiveId" clId="{C78BC5AF-2528-43D6-904C-2F6248147573}" dt="2021-12-19T03:59:01.214" v="8" actId="164"/>
          <ac:picMkLst>
            <pc:docMk/>
            <pc:sldMk cId="0" sldId="279"/>
            <ac:picMk id="5" creationId="{00000000-0000-0000-0000-000000000000}"/>
          </ac:picMkLst>
        </pc:picChg>
      </pc:sldChg>
    </pc:docChg>
  </pc:docChgLst>
  <pc:docChgLst>
    <pc:chgData name="Hương Tecpen" userId="c5ce32652c29dffd" providerId="LiveId" clId="{FB35A937-68CB-4215-A7DF-1CF1E45C43F5}"/>
    <pc:docChg chg="delSld">
      <pc:chgData name="Hương Tecpen" userId="c5ce32652c29dffd" providerId="LiveId" clId="{FB35A937-68CB-4215-A7DF-1CF1E45C43F5}" dt="2021-12-19T03:53:11.993" v="4" actId="47"/>
      <pc:docMkLst>
        <pc:docMk/>
      </pc:docMkLst>
      <pc:sldChg chg="del">
        <pc:chgData name="Hương Tecpen" userId="c5ce32652c29dffd" providerId="LiveId" clId="{FB35A937-68CB-4215-A7DF-1CF1E45C43F5}" dt="2021-12-19T03:53:11.993" v="4" actId="47"/>
        <pc:sldMkLst>
          <pc:docMk/>
          <pc:sldMk cId="0" sldId="256"/>
        </pc:sldMkLst>
      </pc:sldChg>
      <pc:sldChg chg="del">
        <pc:chgData name="Hương Tecpen" userId="c5ce32652c29dffd" providerId="LiveId" clId="{FB35A937-68CB-4215-A7DF-1CF1E45C43F5}" dt="2021-12-19T03:53:11.993" v="4" actId="47"/>
        <pc:sldMkLst>
          <pc:docMk/>
          <pc:sldMk cId="0" sldId="257"/>
        </pc:sldMkLst>
      </pc:sldChg>
      <pc:sldChg chg="del">
        <pc:chgData name="Hương Tecpen" userId="c5ce32652c29dffd" providerId="LiveId" clId="{FB35A937-68CB-4215-A7DF-1CF1E45C43F5}" dt="2021-12-19T03:53:11.993" v="4" actId="47"/>
        <pc:sldMkLst>
          <pc:docMk/>
          <pc:sldMk cId="0" sldId="258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0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1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2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3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4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5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6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7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8"/>
        </pc:sldMkLst>
      </pc:sldChg>
      <pc:sldChg chg="del">
        <pc:chgData name="Hương Tecpen" userId="c5ce32652c29dffd" providerId="LiveId" clId="{FB35A937-68CB-4215-A7DF-1CF1E45C43F5}" dt="2021-12-19T03:53:05.864" v="3" actId="47"/>
        <pc:sldMkLst>
          <pc:docMk/>
          <pc:sldMk cId="0" sldId="269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1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2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3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4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5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6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7"/>
        </pc:sldMkLst>
      </pc:sldChg>
      <pc:sldChg chg="del">
        <pc:chgData name="Hương Tecpen" userId="c5ce32652c29dffd" providerId="LiveId" clId="{FB35A937-68CB-4215-A7DF-1CF1E45C43F5}" dt="2021-12-19T03:52:56.433" v="2" actId="47"/>
        <pc:sldMkLst>
          <pc:docMk/>
          <pc:sldMk cId="0" sldId="278"/>
        </pc:sldMkLst>
      </pc:sldChg>
      <pc:sldChg chg="del">
        <pc:chgData name="Hương Tecpen" userId="c5ce32652c29dffd" providerId="LiveId" clId="{FB35A937-68CB-4215-A7DF-1CF1E45C43F5}" dt="2021-12-19T03:52:46.001" v="1" actId="47"/>
        <pc:sldMkLst>
          <pc:docMk/>
          <pc:sldMk cId="0" sldId="280"/>
        </pc:sldMkLst>
      </pc:sldChg>
      <pc:sldChg chg="del">
        <pc:chgData name="Hương Tecpen" userId="c5ce32652c29dffd" providerId="LiveId" clId="{FB35A937-68CB-4215-A7DF-1CF1E45C43F5}" dt="2021-12-19T03:52:44.845" v="0" actId="47"/>
        <pc:sldMkLst>
          <pc:docMk/>
          <pc:sldMk cId="0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281089-CEBA-47DD-BEEC-D36828CA3D88}"/>
              </a:ext>
            </a:extLst>
          </p:cNvPr>
          <p:cNvGrpSpPr/>
          <p:nvPr/>
        </p:nvGrpSpPr>
        <p:grpSpPr>
          <a:xfrm>
            <a:off x="0" y="0"/>
            <a:ext cx="3200400" cy="3575824"/>
            <a:chOff x="0" y="0"/>
            <a:chExt cx="3200400" cy="3575824"/>
          </a:xfrm>
        </p:grpSpPr>
        <p:grpSp>
          <p:nvGrpSpPr>
            <p:cNvPr id="2" name="Group 2"/>
            <p:cNvGrpSpPr/>
            <p:nvPr/>
          </p:nvGrpSpPr>
          <p:grpSpPr>
            <a:xfrm>
              <a:off x="155343" y="1965131"/>
              <a:ext cx="2902072" cy="1610693"/>
              <a:chOff x="0" y="0"/>
              <a:chExt cx="11182513" cy="620646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185053" cy="6205192"/>
              </a:xfrm>
              <a:custGeom>
                <a:avLst/>
                <a:gdLst/>
                <a:ahLst/>
                <a:cxnLst/>
                <a:rect l="l" t="t" r="r" b="b"/>
                <a:pathLst>
                  <a:path w="11185053" h="6205192">
                    <a:moveTo>
                      <a:pt x="11182513" y="5505422"/>
                    </a:moveTo>
                    <a:lnTo>
                      <a:pt x="11182513" y="420370"/>
                    </a:lnTo>
                    <a:lnTo>
                      <a:pt x="11162193" y="421640"/>
                    </a:lnTo>
                    <a:cubicBezTo>
                      <a:pt x="11154573" y="421640"/>
                      <a:pt x="11146953" y="422910"/>
                      <a:pt x="11139333" y="422910"/>
                    </a:cubicBezTo>
                    <a:cubicBezTo>
                      <a:pt x="11108853" y="422910"/>
                      <a:pt x="11079643" y="419100"/>
                      <a:pt x="11050433" y="412750"/>
                    </a:cubicBezTo>
                    <a:lnTo>
                      <a:pt x="11050433" y="304800"/>
                    </a:lnTo>
                    <a:lnTo>
                      <a:pt x="11046623" y="303530"/>
                    </a:lnTo>
                    <a:cubicBezTo>
                      <a:pt x="10967883" y="275590"/>
                      <a:pt x="10906923" y="215900"/>
                      <a:pt x="10877713" y="137160"/>
                    </a:cubicBezTo>
                    <a:lnTo>
                      <a:pt x="10876443" y="133350"/>
                    </a:lnTo>
                    <a:lnTo>
                      <a:pt x="10768493" y="133350"/>
                    </a:lnTo>
                    <a:cubicBezTo>
                      <a:pt x="10760873" y="104140"/>
                      <a:pt x="10757063" y="72390"/>
                      <a:pt x="10757063" y="40640"/>
                    </a:cubicBezTo>
                    <a:lnTo>
                      <a:pt x="10757063" y="0"/>
                    </a:lnTo>
                    <a:lnTo>
                      <a:pt x="419100" y="0"/>
                    </a:lnTo>
                    <a:lnTo>
                      <a:pt x="419100" y="39370"/>
                    </a:lnTo>
                    <a:cubicBezTo>
                      <a:pt x="419100" y="71120"/>
                      <a:pt x="415290" y="102870"/>
                      <a:pt x="407670" y="132080"/>
                    </a:cubicBezTo>
                    <a:lnTo>
                      <a:pt x="299720" y="132080"/>
                    </a:lnTo>
                    <a:lnTo>
                      <a:pt x="298450" y="135890"/>
                    </a:lnTo>
                    <a:cubicBezTo>
                      <a:pt x="270510" y="212090"/>
                      <a:pt x="210820" y="271780"/>
                      <a:pt x="135890" y="299720"/>
                    </a:cubicBezTo>
                    <a:lnTo>
                      <a:pt x="132080" y="300990"/>
                    </a:lnTo>
                    <a:lnTo>
                      <a:pt x="132080" y="410210"/>
                    </a:lnTo>
                    <a:cubicBezTo>
                      <a:pt x="101600" y="417830"/>
                      <a:pt x="69850" y="421640"/>
                      <a:pt x="36830" y="421640"/>
                    </a:cubicBezTo>
                    <a:lnTo>
                      <a:pt x="20320" y="421640"/>
                    </a:lnTo>
                    <a:lnTo>
                      <a:pt x="0" y="420370"/>
                    </a:lnTo>
                    <a:lnTo>
                      <a:pt x="0" y="5505422"/>
                    </a:lnTo>
                    <a:lnTo>
                      <a:pt x="38100" y="5505422"/>
                    </a:lnTo>
                    <a:lnTo>
                      <a:pt x="38100" y="459740"/>
                    </a:lnTo>
                    <a:cubicBezTo>
                      <a:pt x="69850" y="459740"/>
                      <a:pt x="101600" y="455930"/>
                      <a:pt x="132080" y="448310"/>
                    </a:cubicBezTo>
                    <a:lnTo>
                      <a:pt x="132080" y="5504152"/>
                    </a:lnTo>
                    <a:lnTo>
                      <a:pt x="144780" y="5504152"/>
                    </a:lnTo>
                    <a:lnTo>
                      <a:pt x="144780" y="445770"/>
                    </a:lnTo>
                    <a:cubicBezTo>
                      <a:pt x="290830" y="407670"/>
                      <a:pt x="406400" y="290830"/>
                      <a:pt x="444500" y="144780"/>
                    </a:cubicBezTo>
                    <a:lnTo>
                      <a:pt x="10731663" y="144780"/>
                    </a:lnTo>
                    <a:cubicBezTo>
                      <a:pt x="10769763" y="293370"/>
                      <a:pt x="10889143" y="411480"/>
                      <a:pt x="11039003" y="448310"/>
                    </a:cubicBezTo>
                    <a:lnTo>
                      <a:pt x="11039003" y="5750532"/>
                    </a:lnTo>
                    <a:cubicBezTo>
                      <a:pt x="10886603" y="5788632"/>
                      <a:pt x="10767223" y="5909282"/>
                      <a:pt x="10730393" y="6061682"/>
                    </a:cubicBezTo>
                    <a:lnTo>
                      <a:pt x="756920" y="6061682"/>
                    </a:lnTo>
                    <a:lnTo>
                      <a:pt x="756920" y="6074382"/>
                    </a:lnTo>
                    <a:lnTo>
                      <a:pt x="10726583" y="6074382"/>
                    </a:lnTo>
                    <a:cubicBezTo>
                      <a:pt x="10721503" y="6102322"/>
                      <a:pt x="10717693" y="6130261"/>
                      <a:pt x="10717693" y="6159472"/>
                    </a:cubicBezTo>
                    <a:lnTo>
                      <a:pt x="10717693" y="6168361"/>
                    </a:lnTo>
                    <a:lnTo>
                      <a:pt x="458470" y="6168361"/>
                    </a:lnTo>
                    <a:lnTo>
                      <a:pt x="458470" y="6159472"/>
                    </a:lnTo>
                    <a:cubicBezTo>
                      <a:pt x="458470" y="6130261"/>
                      <a:pt x="455930" y="6102322"/>
                      <a:pt x="449580" y="6074382"/>
                    </a:cubicBezTo>
                    <a:lnTo>
                      <a:pt x="756920" y="6074382"/>
                    </a:lnTo>
                    <a:lnTo>
                      <a:pt x="756920" y="6061682"/>
                    </a:lnTo>
                    <a:lnTo>
                      <a:pt x="447040" y="6061682"/>
                    </a:lnTo>
                    <a:cubicBezTo>
                      <a:pt x="411480" y="5910552"/>
                      <a:pt x="294640" y="5791172"/>
                      <a:pt x="144780" y="5751802"/>
                    </a:cubicBezTo>
                    <a:lnTo>
                      <a:pt x="144780" y="5505422"/>
                    </a:lnTo>
                    <a:lnTo>
                      <a:pt x="132080" y="5505422"/>
                    </a:lnTo>
                    <a:lnTo>
                      <a:pt x="132080" y="5749262"/>
                    </a:lnTo>
                    <a:cubicBezTo>
                      <a:pt x="101600" y="5742912"/>
                      <a:pt x="71120" y="5737832"/>
                      <a:pt x="38100" y="5737832"/>
                    </a:cubicBezTo>
                    <a:lnTo>
                      <a:pt x="38100" y="5505422"/>
                    </a:lnTo>
                    <a:lnTo>
                      <a:pt x="0" y="5505422"/>
                    </a:lnTo>
                    <a:lnTo>
                      <a:pt x="0" y="5777202"/>
                    </a:lnTo>
                    <a:lnTo>
                      <a:pt x="22860" y="5775932"/>
                    </a:lnTo>
                    <a:lnTo>
                      <a:pt x="36830" y="5775932"/>
                    </a:lnTo>
                    <a:cubicBezTo>
                      <a:pt x="69850" y="5775932"/>
                      <a:pt x="101600" y="5779742"/>
                      <a:pt x="132080" y="5787362"/>
                    </a:cubicBezTo>
                    <a:lnTo>
                      <a:pt x="132080" y="5896582"/>
                    </a:lnTo>
                    <a:lnTo>
                      <a:pt x="135890" y="5897852"/>
                    </a:lnTo>
                    <a:cubicBezTo>
                      <a:pt x="214630" y="5927062"/>
                      <a:pt x="274320" y="5990562"/>
                      <a:pt x="302260" y="6069302"/>
                    </a:cubicBezTo>
                    <a:lnTo>
                      <a:pt x="303530" y="6073112"/>
                    </a:lnTo>
                    <a:lnTo>
                      <a:pt x="411480" y="6073112"/>
                    </a:lnTo>
                    <a:cubicBezTo>
                      <a:pt x="417830" y="6099782"/>
                      <a:pt x="421640" y="6128992"/>
                      <a:pt x="421640" y="6158202"/>
                    </a:cubicBezTo>
                    <a:cubicBezTo>
                      <a:pt x="421640" y="6165822"/>
                      <a:pt x="421640" y="6174712"/>
                      <a:pt x="420370" y="6184872"/>
                    </a:cubicBezTo>
                    <a:lnTo>
                      <a:pt x="419100" y="6205192"/>
                    </a:lnTo>
                    <a:lnTo>
                      <a:pt x="10760873" y="6205192"/>
                    </a:lnTo>
                    <a:lnTo>
                      <a:pt x="10759603" y="6184872"/>
                    </a:lnTo>
                    <a:cubicBezTo>
                      <a:pt x="10758333" y="6174712"/>
                      <a:pt x="10758333" y="6165822"/>
                      <a:pt x="10758333" y="6158202"/>
                    </a:cubicBezTo>
                    <a:cubicBezTo>
                      <a:pt x="10758333" y="6128992"/>
                      <a:pt x="10762143" y="6101052"/>
                      <a:pt x="10768493" y="6073112"/>
                    </a:cubicBezTo>
                    <a:lnTo>
                      <a:pt x="10876443" y="6073112"/>
                    </a:lnTo>
                    <a:lnTo>
                      <a:pt x="10877714" y="6069302"/>
                    </a:lnTo>
                    <a:cubicBezTo>
                      <a:pt x="10904383" y="5988022"/>
                      <a:pt x="10969153" y="5923252"/>
                      <a:pt x="11049164" y="5895312"/>
                    </a:cubicBezTo>
                    <a:lnTo>
                      <a:pt x="11052973" y="5894042"/>
                    </a:lnTo>
                    <a:lnTo>
                      <a:pt x="11052973" y="5786092"/>
                    </a:lnTo>
                    <a:cubicBezTo>
                      <a:pt x="11080914" y="5779742"/>
                      <a:pt x="11111393" y="5775932"/>
                      <a:pt x="11141873" y="5775932"/>
                    </a:cubicBezTo>
                    <a:cubicBezTo>
                      <a:pt x="11149493" y="5775932"/>
                      <a:pt x="11157114" y="5775932"/>
                      <a:pt x="11164733" y="5777202"/>
                    </a:cubicBezTo>
                    <a:lnTo>
                      <a:pt x="11185053" y="5778472"/>
                    </a:lnTo>
                    <a:lnTo>
                      <a:pt x="11182514" y="5505422"/>
                    </a:lnTo>
                    <a:close/>
                    <a:moveTo>
                      <a:pt x="144780" y="406400"/>
                    </a:moveTo>
                    <a:lnTo>
                      <a:pt x="144780" y="309880"/>
                    </a:lnTo>
                    <a:cubicBezTo>
                      <a:pt x="219710" y="279400"/>
                      <a:pt x="279400" y="219710"/>
                      <a:pt x="309880" y="144780"/>
                    </a:cubicBezTo>
                    <a:lnTo>
                      <a:pt x="406400" y="144780"/>
                    </a:lnTo>
                    <a:cubicBezTo>
                      <a:pt x="369570" y="270510"/>
                      <a:pt x="270510" y="369570"/>
                      <a:pt x="144780" y="406400"/>
                    </a:cubicBezTo>
                    <a:close/>
                    <a:moveTo>
                      <a:pt x="10489093" y="132080"/>
                    </a:moveTo>
                    <a:lnTo>
                      <a:pt x="448310" y="132080"/>
                    </a:lnTo>
                    <a:cubicBezTo>
                      <a:pt x="454660" y="101600"/>
                      <a:pt x="458470" y="71120"/>
                      <a:pt x="458470" y="39370"/>
                    </a:cubicBezTo>
                    <a:lnTo>
                      <a:pt x="458470" y="38100"/>
                    </a:lnTo>
                    <a:lnTo>
                      <a:pt x="10718963" y="38100"/>
                    </a:lnTo>
                    <a:lnTo>
                      <a:pt x="10718963" y="39370"/>
                    </a:lnTo>
                    <a:cubicBezTo>
                      <a:pt x="10718963" y="71120"/>
                      <a:pt x="10722773" y="102870"/>
                      <a:pt x="10729123" y="132080"/>
                    </a:cubicBezTo>
                    <a:lnTo>
                      <a:pt x="10489093" y="132080"/>
                    </a:lnTo>
                    <a:close/>
                    <a:moveTo>
                      <a:pt x="312420" y="6061682"/>
                    </a:moveTo>
                    <a:cubicBezTo>
                      <a:pt x="284480" y="5981672"/>
                      <a:pt x="223520" y="5919442"/>
                      <a:pt x="144780" y="5887692"/>
                    </a:cubicBezTo>
                    <a:lnTo>
                      <a:pt x="144780" y="5791172"/>
                    </a:lnTo>
                    <a:cubicBezTo>
                      <a:pt x="273050" y="5829272"/>
                      <a:pt x="373380" y="5932142"/>
                      <a:pt x="407670" y="6061682"/>
                    </a:cubicBezTo>
                    <a:lnTo>
                      <a:pt x="312420" y="6061682"/>
                    </a:lnTo>
                    <a:close/>
                    <a:moveTo>
                      <a:pt x="11037733" y="5885152"/>
                    </a:moveTo>
                    <a:cubicBezTo>
                      <a:pt x="10956453" y="5915632"/>
                      <a:pt x="10891683" y="5980402"/>
                      <a:pt x="10863743" y="6061682"/>
                    </a:cubicBezTo>
                    <a:lnTo>
                      <a:pt x="10768493" y="6061682"/>
                    </a:lnTo>
                    <a:cubicBezTo>
                      <a:pt x="10802783" y="5929602"/>
                      <a:pt x="10906923" y="5825462"/>
                      <a:pt x="11037733" y="5789902"/>
                    </a:cubicBezTo>
                    <a:lnTo>
                      <a:pt x="11037733" y="5885152"/>
                    </a:lnTo>
                    <a:close/>
                    <a:moveTo>
                      <a:pt x="11037733" y="407670"/>
                    </a:moveTo>
                    <a:cubicBezTo>
                      <a:pt x="10909463" y="372110"/>
                      <a:pt x="10807863" y="271780"/>
                      <a:pt x="10771033" y="143510"/>
                    </a:cubicBezTo>
                    <a:lnTo>
                      <a:pt x="10867553" y="143510"/>
                    </a:lnTo>
                    <a:cubicBezTo>
                      <a:pt x="10898033" y="222250"/>
                      <a:pt x="10960263" y="283210"/>
                      <a:pt x="11039003" y="311150"/>
                    </a:cubicBezTo>
                    <a:lnTo>
                      <a:pt x="11039003" y="407670"/>
                    </a:lnTo>
                    <a:close/>
                    <a:moveTo>
                      <a:pt x="11144413" y="5505422"/>
                    </a:moveTo>
                    <a:lnTo>
                      <a:pt x="11144413" y="5739102"/>
                    </a:lnTo>
                    <a:lnTo>
                      <a:pt x="11139333" y="5739102"/>
                    </a:lnTo>
                    <a:cubicBezTo>
                      <a:pt x="11108853" y="5739102"/>
                      <a:pt x="11079643" y="5742912"/>
                      <a:pt x="11050433" y="5747992"/>
                    </a:cubicBezTo>
                    <a:lnTo>
                      <a:pt x="11050433" y="450850"/>
                    </a:lnTo>
                    <a:cubicBezTo>
                      <a:pt x="11078373" y="457200"/>
                      <a:pt x="11108853" y="459740"/>
                      <a:pt x="11139333" y="459740"/>
                    </a:cubicBezTo>
                    <a:lnTo>
                      <a:pt x="11144413" y="459740"/>
                    </a:lnTo>
                    <a:lnTo>
                      <a:pt x="11144413" y="5505422"/>
                    </a:lnTo>
                    <a:close/>
                  </a:path>
                </a:pathLst>
              </a:custGeom>
              <a:solidFill>
                <a:srgbClr val="2F384B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16874" y="2105177"/>
              <a:ext cx="966653" cy="13306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50881" y="3337560"/>
              <a:ext cx="298637" cy="62552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0"/>
              <a:ext cx="3200400" cy="1828800"/>
            </a:xfrm>
            <a:prstGeom prst="rect">
              <a:avLst/>
            </a:prstGeom>
            <a:solidFill>
              <a:srgbClr val="2F384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499742" y="2412980"/>
              <a:ext cx="2213272" cy="55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9"/>
                </a:lnSpc>
              </a:pPr>
              <a:r>
                <a:rPr lang="en-US" sz="3221">
                  <a:solidFill>
                    <a:srgbClr val="2F384B"/>
                  </a:solidFill>
                  <a:latin typeface="Pinyon Script"/>
                </a:rPr>
                <a:t>Belle Steele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92772" y="3034689"/>
              <a:ext cx="1827214" cy="116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spc="133">
                  <a:solidFill>
                    <a:srgbClr val="2F384B"/>
                  </a:solidFill>
                  <a:latin typeface="Hammersmith One"/>
                </a:rPr>
                <a:t>• SEAT 34 •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Pinyon Script</vt:lpstr>
      <vt:lpstr>Hammersmith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Card 2</dc:title>
  <cp:lastModifiedBy>Hương Tecpen</cp:lastModifiedBy>
  <cp:revision>1</cp:revision>
  <dcterms:created xsi:type="dcterms:W3CDTF">2006-08-16T00:00:00Z</dcterms:created>
  <dcterms:modified xsi:type="dcterms:W3CDTF">2021-12-19T03:59:48Z</dcterms:modified>
  <dc:identifier>DAEy5NW_wkg</dc:identifier>
</cp:coreProperties>
</file>