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9" r:id="rId2"/>
  </p:sldIdLst>
  <p:sldSz cx="3200400" cy="3657600"/>
  <p:notesSz cx="6858000" cy="9144000"/>
  <p:embeddedFontLst>
    <p:embeddedFont>
      <p:font typeface="Bodoni MT" panose="02070603080606020203" pitchFamily="18" charset="0"/>
      <p:regular r:id="rId3"/>
      <p:bold r:id="rId4"/>
      <p:italic r:id="rId5"/>
      <p:boldItalic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Marcellus" panose="020E0602050203020307" pitchFamily="3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37" d="100"/>
          <a:sy n="137" d="100"/>
        </p:scale>
        <p:origin x="176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17AE795-8075-4862-B238-E2E26CCE4185}"/>
              </a:ext>
            </a:extLst>
          </p:cNvPr>
          <p:cNvGrpSpPr/>
          <p:nvPr/>
        </p:nvGrpSpPr>
        <p:grpSpPr>
          <a:xfrm>
            <a:off x="258026" y="2131127"/>
            <a:ext cx="2684347" cy="1250941"/>
            <a:chOff x="258026" y="2131127"/>
            <a:chExt cx="2684347" cy="1250941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58026" y="2626332"/>
              <a:ext cx="2684347" cy="28575"/>
            </a:xfrm>
            <a:prstGeom prst="rect">
              <a:avLst/>
            </a:prstGeom>
          </p:spPr>
        </p:pic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58026" y="3144096"/>
              <a:ext cx="2684347" cy="28575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2562225" y="3306284"/>
              <a:ext cx="298637" cy="62552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>
              <a:off x="1309733" y="2131127"/>
              <a:ext cx="580934" cy="333773"/>
            </a:xfrm>
            <a:prstGeom prst="rect">
              <a:avLst/>
            </a:prstGeom>
          </p:spPr>
        </p:pic>
        <p:sp>
          <p:nvSpPr>
            <p:cNvPr id="6" name="TextBox 6"/>
            <p:cNvSpPr txBox="1"/>
            <p:nvPr/>
          </p:nvSpPr>
          <p:spPr>
            <a:xfrm>
              <a:off x="304800" y="2674880"/>
              <a:ext cx="2590800" cy="3777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79"/>
                </a:lnSpc>
              </a:pPr>
              <a:r>
                <a:rPr lang="en-US" sz="2199" spc="109" dirty="0">
                  <a:solidFill>
                    <a:srgbClr val="FFFFFF"/>
                  </a:solidFill>
                  <a:latin typeface="Bodoni MT" panose="02070603080606020203" pitchFamily="18" charset="0"/>
                </a:rPr>
                <a:t>Mr &amp; </a:t>
              </a:r>
              <a:r>
                <a:rPr lang="en-US" sz="2199" spc="109" dirty="0" err="1">
                  <a:solidFill>
                    <a:srgbClr val="FFFFFF"/>
                  </a:solidFill>
                  <a:latin typeface="Bodoni MT" panose="02070603080606020203" pitchFamily="18" charset="0"/>
                </a:rPr>
                <a:t>Mrs</a:t>
              </a:r>
              <a:r>
                <a:rPr lang="en-US" sz="2199" spc="109" dirty="0">
                  <a:solidFill>
                    <a:srgbClr val="FFFFFF"/>
                  </a:solidFill>
                  <a:latin typeface="Bodoni MT" panose="02070603080606020203" pitchFamily="18" charset="0"/>
                </a:rPr>
                <a:t> Parker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638175" y="3247223"/>
              <a:ext cx="1924050" cy="1348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25"/>
                </a:lnSpc>
              </a:pPr>
              <a:r>
                <a:rPr lang="en-US" sz="803" spc="56" dirty="0">
                  <a:solidFill>
                    <a:srgbClr val="FFFFFF"/>
                  </a:solidFill>
                  <a:latin typeface="Marcellus" panose="020E0602050203020307" pitchFamily="34" charset="0"/>
                </a:rPr>
                <a:t>TABLE 01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Bodoni MT</vt:lpstr>
      <vt:lpstr>Marcellus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Card 3</dc:title>
  <cp:lastModifiedBy>Hương Tecpen</cp:lastModifiedBy>
  <cp:revision>4</cp:revision>
  <dcterms:created xsi:type="dcterms:W3CDTF">2006-08-16T00:00:00Z</dcterms:created>
  <dcterms:modified xsi:type="dcterms:W3CDTF">2021-12-20T06:59:47Z</dcterms:modified>
  <dc:identifier>DAEzCoySBGw</dc:identifier>
</cp:coreProperties>
</file>