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77" r:id="rId2"/>
  </p:sldIdLst>
  <p:sldSz cx="3200400" cy="3657600"/>
  <p:notesSz cx="6858000" cy="9144000"/>
  <p:embeddedFontLst>
    <p:embeddedFont>
      <p:font typeface="Calibri" panose="020F0502020204030204" pitchFamily="34" charset="0"/>
      <p:regular r:id="rId3"/>
      <p:bold r:id="rId4"/>
      <p:italic r:id="rId5"/>
      <p:boldItalic r:id="rId6"/>
    </p:embeddedFont>
    <p:embeddedFont>
      <p:font typeface="Marcellus" panose="020E0602050203020307" pitchFamily="34" charset="0"/>
      <p:regular r:id="rId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E6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137" d="100"/>
          <a:sy n="137" d="100"/>
        </p:scale>
        <p:origin x="1762" y="1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tableStyles" Target="tableStyles.xml"/><Relationship Id="rId5" Type="http://schemas.openxmlformats.org/officeDocument/2006/relationships/font" Target="fonts/font3.fntdata"/><Relationship Id="rId10" Type="http://schemas.openxmlformats.org/officeDocument/2006/relationships/theme" Target="theme/theme1.xml"/><Relationship Id="rId4" Type="http://schemas.openxmlformats.org/officeDocument/2006/relationships/font" Target="fonts/font2.fntdata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E6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>
            <a:extLst>
              <a:ext uri="{FF2B5EF4-FFF2-40B4-BE49-F238E27FC236}">
                <a16:creationId xmlns:a16="http://schemas.microsoft.com/office/drawing/2014/main" id="{A9E0A9E0-5BD1-4D56-88F4-2A3582F943EC}"/>
              </a:ext>
            </a:extLst>
          </p:cNvPr>
          <p:cNvGrpSpPr/>
          <p:nvPr/>
        </p:nvGrpSpPr>
        <p:grpSpPr>
          <a:xfrm>
            <a:off x="-180932" y="-341057"/>
            <a:ext cx="3585964" cy="3998657"/>
            <a:chOff x="-180932" y="-341057"/>
            <a:chExt cx="3585964" cy="3998657"/>
          </a:xfrm>
        </p:grpSpPr>
        <p:sp>
          <p:nvSpPr>
            <p:cNvPr id="2" name="AutoShape 2"/>
            <p:cNvSpPr/>
            <p:nvPr/>
          </p:nvSpPr>
          <p:spPr>
            <a:xfrm>
              <a:off x="0" y="1828800"/>
              <a:ext cx="3200400" cy="1828800"/>
            </a:xfrm>
            <a:prstGeom prst="rect">
              <a:avLst/>
            </a:prstGeom>
            <a:solidFill>
              <a:srgbClr val="F68983"/>
            </a:solidFill>
          </p:spPr>
        </p:sp>
        <p:pic>
          <p:nvPicPr>
            <p:cNvPr id="3" name="Picture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l="9402" t="12554" r="14072" b="7259"/>
            <a:stretch>
              <a:fillRect/>
            </a:stretch>
          </p:blipFill>
          <p:spPr>
            <a:xfrm rot="-1983660">
              <a:off x="-180932" y="1323807"/>
              <a:ext cx="439394" cy="460414"/>
            </a:xfrm>
            <a:prstGeom prst="rect">
              <a:avLst/>
            </a:prstGeom>
          </p:spPr>
        </p:pic>
        <p:pic>
          <p:nvPicPr>
            <p:cNvPr id="4" name="Picture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l="9402" t="12554" r="14072" b="7259"/>
            <a:stretch>
              <a:fillRect/>
            </a:stretch>
          </p:blipFill>
          <p:spPr>
            <a:xfrm rot="-1983660">
              <a:off x="-180932" y="545316"/>
              <a:ext cx="439394" cy="460414"/>
            </a:xfrm>
            <a:prstGeom prst="rect">
              <a:avLst/>
            </a:prstGeom>
          </p:spPr>
        </p:pic>
        <p:pic>
          <p:nvPicPr>
            <p:cNvPr id="5" name="Picture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l="9402" t="12554" r="14072" b="7259"/>
            <a:stretch>
              <a:fillRect/>
            </a:stretch>
          </p:blipFill>
          <p:spPr>
            <a:xfrm rot="-1983660">
              <a:off x="-180932" y="-222953"/>
              <a:ext cx="439394" cy="460414"/>
            </a:xfrm>
            <a:prstGeom prst="rect">
              <a:avLst/>
            </a:prstGeom>
          </p:spPr>
        </p:pic>
        <p:pic>
          <p:nvPicPr>
            <p:cNvPr id="6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l="9402" t="12554" r="14072" b="7259"/>
            <a:stretch>
              <a:fillRect/>
            </a:stretch>
          </p:blipFill>
          <p:spPr>
            <a:xfrm rot="-1983660">
              <a:off x="846631" y="-297194"/>
              <a:ext cx="439394" cy="460414"/>
            </a:xfrm>
            <a:prstGeom prst="rect">
              <a:avLst/>
            </a:prstGeom>
          </p:spPr>
        </p:pic>
        <p:pic>
          <p:nvPicPr>
            <p:cNvPr id="7" name="Picture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l="9402" t="12554" r="14072" b="7259"/>
            <a:stretch>
              <a:fillRect/>
            </a:stretch>
          </p:blipFill>
          <p:spPr>
            <a:xfrm rot="-1983660">
              <a:off x="833613" y="440846"/>
              <a:ext cx="474888" cy="497606"/>
            </a:xfrm>
            <a:prstGeom prst="rect">
              <a:avLst/>
            </a:prstGeom>
          </p:spPr>
        </p:pic>
        <p:pic>
          <p:nvPicPr>
            <p:cNvPr id="8" name="Picture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l="9402" t="12554" r="14072" b="7259"/>
            <a:stretch>
              <a:fillRect/>
            </a:stretch>
          </p:blipFill>
          <p:spPr>
            <a:xfrm rot="-1983660">
              <a:off x="828884" y="1213650"/>
              <a:ext cx="474888" cy="497606"/>
            </a:xfrm>
            <a:prstGeom prst="rect">
              <a:avLst/>
            </a:prstGeom>
          </p:spPr>
        </p:pic>
        <p:pic>
          <p:nvPicPr>
            <p:cNvPr id="9" name="Picture 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l="9402" t="12554" r="14072" b="7259"/>
            <a:stretch>
              <a:fillRect/>
            </a:stretch>
          </p:blipFill>
          <p:spPr>
            <a:xfrm rot="-1983660">
              <a:off x="1870094" y="-341057"/>
              <a:ext cx="474888" cy="497606"/>
            </a:xfrm>
            <a:prstGeom prst="rect">
              <a:avLst/>
            </a:prstGeom>
          </p:spPr>
        </p:pic>
        <p:pic>
          <p:nvPicPr>
            <p:cNvPr id="10" name="Picture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l="9402" t="12554" r="14072" b="7259"/>
            <a:stretch>
              <a:fillRect/>
            </a:stretch>
          </p:blipFill>
          <p:spPr>
            <a:xfrm rot="-1983660">
              <a:off x="1870094" y="440846"/>
              <a:ext cx="474888" cy="497606"/>
            </a:xfrm>
            <a:prstGeom prst="rect">
              <a:avLst/>
            </a:prstGeom>
          </p:spPr>
        </p:pic>
        <p:pic>
          <p:nvPicPr>
            <p:cNvPr id="11" name="Picture 1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l="9402" t="12554" r="14072" b="7259"/>
            <a:stretch>
              <a:fillRect/>
            </a:stretch>
          </p:blipFill>
          <p:spPr>
            <a:xfrm rot="-1983660">
              <a:off x="1870094" y="1213650"/>
              <a:ext cx="474888" cy="497606"/>
            </a:xfrm>
            <a:prstGeom prst="rect">
              <a:avLst/>
            </a:prstGeom>
          </p:spPr>
        </p:pic>
        <p:pic>
          <p:nvPicPr>
            <p:cNvPr id="12" name="Picture 1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l="9402" t="12554" r="14072" b="7259"/>
            <a:stretch>
              <a:fillRect/>
            </a:stretch>
          </p:blipFill>
          <p:spPr>
            <a:xfrm rot="-1983660">
              <a:off x="2930144" y="-315790"/>
              <a:ext cx="474888" cy="497606"/>
            </a:xfrm>
            <a:prstGeom prst="rect">
              <a:avLst/>
            </a:prstGeom>
          </p:spPr>
        </p:pic>
        <p:pic>
          <p:nvPicPr>
            <p:cNvPr id="13" name="Picture 1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l="9402" t="12554" r="14072" b="7259"/>
            <a:stretch>
              <a:fillRect/>
            </a:stretch>
          </p:blipFill>
          <p:spPr>
            <a:xfrm rot="-1983660">
              <a:off x="2930144" y="440846"/>
              <a:ext cx="474888" cy="497606"/>
            </a:xfrm>
            <a:prstGeom prst="rect">
              <a:avLst/>
            </a:prstGeom>
          </p:spPr>
        </p:pic>
        <p:pic>
          <p:nvPicPr>
            <p:cNvPr id="14" name="Picture 1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l="9402" t="12554" r="14072" b="7259"/>
            <a:stretch>
              <a:fillRect/>
            </a:stretch>
          </p:blipFill>
          <p:spPr>
            <a:xfrm rot="-1983660">
              <a:off x="2930144" y="1241944"/>
              <a:ext cx="474888" cy="497606"/>
            </a:xfrm>
            <a:prstGeom prst="rect">
              <a:avLst/>
            </a:prstGeom>
          </p:spPr>
        </p:pic>
        <p:pic>
          <p:nvPicPr>
            <p:cNvPr id="15" name="Picture 1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l="9402" t="12554" r="14072" b="7259"/>
            <a:stretch>
              <a:fillRect/>
            </a:stretch>
          </p:blipFill>
          <p:spPr>
            <a:xfrm rot="1837761">
              <a:off x="389250" y="136135"/>
              <a:ext cx="351018" cy="367810"/>
            </a:xfrm>
            <a:prstGeom prst="rect">
              <a:avLst/>
            </a:prstGeom>
          </p:spPr>
        </p:pic>
        <p:pic>
          <p:nvPicPr>
            <p:cNvPr id="16" name="Picture 1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l="9402" t="12554" r="14072" b="7259"/>
            <a:stretch>
              <a:fillRect/>
            </a:stretch>
          </p:blipFill>
          <p:spPr>
            <a:xfrm rot="1837761">
              <a:off x="311371" y="940496"/>
              <a:ext cx="351018" cy="367810"/>
            </a:xfrm>
            <a:prstGeom prst="rect">
              <a:avLst/>
            </a:prstGeom>
          </p:spPr>
        </p:pic>
        <p:pic>
          <p:nvPicPr>
            <p:cNvPr id="17" name="Picture 1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l="9402" t="12554" r="14072" b="7259"/>
            <a:stretch>
              <a:fillRect/>
            </a:stretch>
          </p:blipFill>
          <p:spPr>
            <a:xfrm rot="1837761">
              <a:off x="1445248" y="167691"/>
              <a:ext cx="351018" cy="367810"/>
            </a:xfrm>
            <a:prstGeom prst="rect">
              <a:avLst/>
            </a:prstGeom>
          </p:spPr>
        </p:pic>
        <p:pic>
          <p:nvPicPr>
            <p:cNvPr id="18" name="Picture 1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l="9402" t="12554" r="14072" b="7259"/>
            <a:stretch>
              <a:fillRect/>
            </a:stretch>
          </p:blipFill>
          <p:spPr>
            <a:xfrm rot="1837761">
              <a:off x="1424691" y="940496"/>
              <a:ext cx="351018" cy="367810"/>
            </a:xfrm>
            <a:prstGeom prst="rect">
              <a:avLst/>
            </a:prstGeom>
          </p:spPr>
        </p:pic>
        <p:pic>
          <p:nvPicPr>
            <p:cNvPr id="19" name="Picture 1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l="9402" t="12554" r="14072" b="7259"/>
            <a:stretch>
              <a:fillRect/>
            </a:stretch>
          </p:blipFill>
          <p:spPr>
            <a:xfrm rot="1837761">
              <a:off x="2511477" y="136135"/>
              <a:ext cx="351018" cy="367810"/>
            </a:xfrm>
            <a:prstGeom prst="rect">
              <a:avLst/>
            </a:prstGeom>
          </p:spPr>
        </p:pic>
        <p:pic>
          <p:nvPicPr>
            <p:cNvPr id="20" name="Picture 2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l="9402" t="12554" r="14072" b="7259"/>
            <a:stretch>
              <a:fillRect/>
            </a:stretch>
          </p:blipFill>
          <p:spPr>
            <a:xfrm rot="1837761">
              <a:off x="2460133" y="968790"/>
              <a:ext cx="351018" cy="367810"/>
            </a:xfrm>
            <a:prstGeom prst="rect">
              <a:avLst/>
            </a:prstGeom>
          </p:spPr>
        </p:pic>
        <p:pic>
          <p:nvPicPr>
            <p:cNvPr id="21" name="Picture 2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stretch>
              <a:fillRect/>
            </a:stretch>
          </p:blipFill>
          <p:spPr>
            <a:xfrm>
              <a:off x="190459" y="2203991"/>
              <a:ext cx="1215327" cy="1133569"/>
            </a:xfrm>
            <a:prstGeom prst="rect">
              <a:avLst/>
            </a:prstGeom>
          </p:spPr>
        </p:pic>
        <p:grpSp>
          <p:nvGrpSpPr>
            <p:cNvPr id="22" name="Group 22"/>
            <p:cNvGrpSpPr/>
            <p:nvPr/>
          </p:nvGrpSpPr>
          <p:grpSpPr>
            <a:xfrm>
              <a:off x="1659908" y="2925025"/>
              <a:ext cx="1039661" cy="171832"/>
              <a:chOff x="0" y="0"/>
              <a:chExt cx="2666367" cy="420370"/>
            </a:xfrm>
          </p:grpSpPr>
          <p:sp>
            <p:nvSpPr>
              <p:cNvPr id="23" name="Freeform 23"/>
              <p:cNvSpPr/>
              <p:nvPr/>
            </p:nvSpPr>
            <p:spPr>
              <a:xfrm>
                <a:off x="0" y="0"/>
                <a:ext cx="2663827" cy="421640"/>
              </a:xfrm>
              <a:custGeom>
                <a:avLst/>
                <a:gdLst/>
                <a:ahLst/>
                <a:cxnLst/>
                <a:rect l="l" t="t" r="r" b="b"/>
                <a:pathLst>
                  <a:path w="2663827" h="421640">
                    <a:moveTo>
                      <a:pt x="1270" y="1270"/>
                    </a:moveTo>
                    <a:lnTo>
                      <a:pt x="20320" y="25400"/>
                    </a:lnTo>
                    <a:lnTo>
                      <a:pt x="43180" y="54610"/>
                    </a:lnTo>
                    <a:lnTo>
                      <a:pt x="27940" y="72390"/>
                    </a:lnTo>
                    <a:lnTo>
                      <a:pt x="1270" y="105410"/>
                    </a:lnTo>
                    <a:lnTo>
                      <a:pt x="34290" y="148590"/>
                    </a:lnTo>
                    <a:lnTo>
                      <a:pt x="43180" y="158750"/>
                    </a:lnTo>
                    <a:lnTo>
                      <a:pt x="10160" y="199390"/>
                    </a:lnTo>
                    <a:lnTo>
                      <a:pt x="0" y="210820"/>
                    </a:lnTo>
                    <a:lnTo>
                      <a:pt x="30480" y="248920"/>
                    </a:lnTo>
                    <a:lnTo>
                      <a:pt x="41910" y="262890"/>
                    </a:lnTo>
                    <a:lnTo>
                      <a:pt x="15240" y="295910"/>
                    </a:lnTo>
                    <a:lnTo>
                      <a:pt x="0" y="316230"/>
                    </a:lnTo>
                    <a:lnTo>
                      <a:pt x="16510" y="337820"/>
                    </a:lnTo>
                    <a:lnTo>
                      <a:pt x="41910" y="368300"/>
                    </a:lnTo>
                    <a:lnTo>
                      <a:pt x="27940" y="384810"/>
                    </a:lnTo>
                    <a:lnTo>
                      <a:pt x="0" y="421640"/>
                    </a:lnTo>
                    <a:lnTo>
                      <a:pt x="218440" y="421640"/>
                    </a:lnTo>
                    <a:lnTo>
                      <a:pt x="218440" y="0"/>
                    </a:lnTo>
                    <a:lnTo>
                      <a:pt x="1270" y="1270"/>
                    </a:lnTo>
                    <a:close/>
                    <a:moveTo>
                      <a:pt x="2660017" y="109220"/>
                    </a:moveTo>
                    <a:lnTo>
                      <a:pt x="2662557" y="105410"/>
                    </a:lnTo>
                    <a:lnTo>
                      <a:pt x="2629537" y="63500"/>
                    </a:lnTo>
                    <a:lnTo>
                      <a:pt x="2621917" y="53340"/>
                    </a:lnTo>
                    <a:lnTo>
                      <a:pt x="2663827" y="0"/>
                    </a:lnTo>
                    <a:lnTo>
                      <a:pt x="2442847" y="0"/>
                    </a:lnTo>
                    <a:lnTo>
                      <a:pt x="2444117" y="419100"/>
                    </a:lnTo>
                    <a:lnTo>
                      <a:pt x="2661287" y="420370"/>
                    </a:lnTo>
                    <a:lnTo>
                      <a:pt x="2632077" y="383540"/>
                    </a:lnTo>
                    <a:lnTo>
                      <a:pt x="2619377" y="367030"/>
                    </a:lnTo>
                    <a:lnTo>
                      <a:pt x="2644777" y="336550"/>
                    </a:lnTo>
                    <a:lnTo>
                      <a:pt x="2662557" y="314960"/>
                    </a:lnTo>
                    <a:lnTo>
                      <a:pt x="2640967" y="288290"/>
                    </a:lnTo>
                    <a:lnTo>
                      <a:pt x="2620647" y="261620"/>
                    </a:lnTo>
                    <a:lnTo>
                      <a:pt x="2638427" y="240030"/>
                    </a:lnTo>
                    <a:lnTo>
                      <a:pt x="2662557" y="209550"/>
                    </a:lnTo>
                    <a:lnTo>
                      <a:pt x="2644777" y="186690"/>
                    </a:lnTo>
                    <a:lnTo>
                      <a:pt x="2620647" y="156210"/>
                    </a:lnTo>
                    <a:lnTo>
                      <a:pt x="2634617" y="139700"/>
                    </a:lnTo>
                    <a:lnTo>
                      <a:pt x="2660017" y="109220"/>
                    </a:lnTo>
                    <a:close/>
                    <a:moveTo>
                      <a:pt x="218440" y="0"/>
                    </a:moveTo>
                    <a:lnTo>
                      <a:pt x="219710" y="420370"/>
                    </a:lnTo>
                    <a:lnTo>
                      <a:pt x="2444117" y="419100"/>
                    </a:lnTo>
                    <a:lnTo>
                      <a:pt x="2442847" y="0"/>
                    </a:lnTo>
                    <a:lnTo>
                      <a:pt x="218440" y="0"/>
                    </a:lnTo>
                    <a:close/>
                  </a:path>
                </a:pathLst>
              </a:custGeom>
              <a:solidFill>
                <a:srgbClr val="FFFFFF"/>
              </a:solidFill>
            </p:spPr>
          </p:sp>
        </p:grpSp>
        <p:sp>
          <p:nvSpPr>
            <p:cNvPr id="24" name="TextBox 24"/>
            <p:cNvSpPr txBox="1"/>
            <p:nvPr/>
          </p:nvSpPr>
          <p:spPr>
            <a:xfrm>
              <a:off x="1801642" y="2946206"/>
              <a:ext cx="761974" cy="12307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955"/>
                </a:lnSpc>
              </a:pPr>
              <a:r>
                <a:rPr lang="en-US" sz="682" spc="68" dirty="0">
                  <a:solidFill>
                    <a:srgbClr val="F68983"/>
                  </a:solidFill>
                  <a:latin typeface="Marcellus" panose="020E0602050203020307" pitchFamily="34" charset="0"/>
                </a:rPr>
                <a:t>TABLE 01</a:t>
              </a:r>
            </a:p>
          </p:txBody>
        </p:sp>
        <p:sp>
          <p:nvSpPr>
            <p:cNvPr id="25" name="TextBox 25"/>
            <p:cNvSpPr txBox="1"/>
            <p:nvPr/>
          </p:nvSpPr>
          <p:spPr>
            <a:xfrm>
              <a:off x="1174480" y="2582871"/>
              <a:ext cx="2025920" cy="27449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093"/>
                </a:lnSpc>
              </a:pPr>
              <a:r>
                <a:rPr lang="en-US" sz="1885" spc="56" dirty="0">
                  <a:solidFill>
                    <a:srgbClr val="FFFFFF"/>
                  </a:solidFill>
                  <a:latin typeface="Marcellus" panose="020E0602050203020307" pitchFamily="34" charset="0"/>
                </a:rPr>
                <a:t>MARGARET</a:t>
              </a:r>
            </a:p>
          </p:txBody>
        </p:sp>
      </p:grpSp>
      <p:pic>
        <p:nvPicPr>
          <p:cNvPr id="27" name="Picture 9">
            <a:extLst>
              <a:ext uri="{FF2B5EF4-FFF2-40B4-BE49-F238E27FC236}">
                <a16:creationId xmlns:a16="http://schemas.microsoft.com/office/drawing/2014/main" id="{4536AA8D-0B0D-4008-9977-052E58D33EB7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>
          <a:xfrm>
            <a:off x="2038121" y="3213163"/>
            <a:ext cx="298637" cy="6255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Marcellus</vt:lpstr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Place Card 3</dc:title>
  <cp:lastModifiedBy>Hương Tecpen</cp:lastModifiedBy>
  <cp:revision>5</cp:revision>
  <dcterms:created xsi:type="dcterms:W3CDTF">2006-08-16T00:00:00Z</dcterms:created>
  <dcterms:modified xsi:type="dcterms:W3CDTF">2021-12-20T07:06:36Z</dcterms:modified>
  <dc:identifier>DAEzCoySBGw</dc:identifier>
</cp:coreProperties>
</file>