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334" r:id="rId2"/>
  </p:sldIdLst>
  <p:sldSz cx="7556500" cy="106934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League Gothic" panose="00000500000000000000" pitchFamily="50" charset="0"/>
      <p:regular r:id="rId8"/>
    </p:embeddedFont>
    <p:embeddedFont>
      <p:font typeface="League Spartan" panose="00000800000000000000" pitchFamily="50" charset="0"/>
      <p:bold r:id="rId9"/>
    </p:embeddedFon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744763-8E09-44B3-B200-15BC9CBAA058}" v="4" dt="2022-03-14T03:07:16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622" autoAdjust="0"/>
  </p:normalViewPr>
  <p:slideViewPr>
    <p:cSldViewPr>
      <p:cViewPr varScale="1">
        <p:scale>
          <a:sx n="48" d="100"/>
          <a:sy n="48" d="100"/>
        </p:scale>
        <p:origin x="2098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19" Type="http://schemas.microsoft.com/office/2015/10/relationships/revisionInfo" Target="revisionInfo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26744763-8E09-44B3-B200-15BC9CBAA058}"/>
    <pc:docChg chg="undo custSel delSld modSld">
      <pc:chgData name="Hương Tecpen" userId="c5ce32652c29dffd" providerId="LiveId" clId="{26744763-8E09-44B3-B200-15BC9CBAA058}" dt="2022-03-14T03:07:16.610" v="13" actId="164"/>
      <pc:docMkLst>
        <pc:docMk/>
      </pc:docMkLst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257"/>
        </pc:sldMkLst>
      </pc:sldChg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268"/>
        </pc:sldMkLst>
      </pc:sldChg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284"/>
        </pc:sldMkLst>
      </pc:sldChg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305"/>
        </pc:sldMkLst>
      </pc:sldChg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307"/>
        </pc:sldMkLst>
      </pc:sldChg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321"/>
        </pc:sldMkLst>
      </pc:sldChg>
      <pc:sldChg chg="del">
        <pc:chgData name="Hương Tecpen" userId="c5ce32652c29dffd" providerId="LiveId" clId="{26744763-8E09-44B3-B200-15BC9CBAA058}" dt="2022-03-14T03:03:10.046" v="0" actId="47"/>
        <pc:sldMkLst>
          <pc:docMk/>
          <pc:sldMk cId="0" sldId="325"/>
        </pc:sldMkLst>
      </pc:sldChg>
      <pc:sldChg chg="addSp delSp modSp mod">
        <pc:chgData name="Hương Tecpen" userId="c5ce32652c29dffd" providerId="LiveId" clId="{26744763-8E09-44B3-B200-15BC9CBAA058}" dt="2022-03-14T03:07:16.610" v="13" actId="164"/>
        <pc:sldMkLst>
          <pc:docMk/>
          <pc:sldMk cId="0" sldId="334"/>
        </pc:sldMkLst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2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3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4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5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6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7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8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9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0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1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2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3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4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5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6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7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8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19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20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21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22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23" creationId="{00000000-0000-0000-0000-000000000000}"/>
          </ac:spMkLst>
        </pc:spChg>
        <pc:spChg chg="mod topLvl">
          <ac:chgData name="Hương Tecpen" userId="c5ce32652c29dffd" providerId="LiveId" clId="{26744763-8E09-44B3-B200-15BC9CBAA058}" dt="2022-03-14T03:07:16.610" v="13" actId="164"/>
          <ac:spMkLst>
            <pc:docMk/>
            <pc:sldMk cId="0" sldId="334"/>
            <ac:spMk id="24" creationId="{00000000-0000-0000-0000-000000000000}"/>
          </ac:spMkLst>
        </pc:spChg>
        <pc:grpChg chg="add del mod">
          <ac:chgData name="Hương Tecpen" userId="c5ce32652c29dffd" providerId="LiveId" clId="{26744763-8E09-44B3-B200-15BC9CBAA058}" dt="2022-03-14T03:05:51.632" v="7" actId="165"/>
          <ac:grpSpMkLst>
            <pc:docMk/>
            <pc:sldMk cId="0" sldId="334"/>
            <ac:grpSpMk id="26" creationId="{E04DE3C0-40DE-411E-8BA9-897C770A4BEC}"/>
          </ac:grpSpMkLst>
        </pc:grpChg>
        <pc:grpChg chg="add mod">
          <ac:chgData name="Hương Tecpen" userId="c5ce32652c29dffd" providerId="LiveId" clId="{26744763-8E09-44B3-B200-15BC9CBAA058}" dt="2022-03-14T03:07:16.610" v="13" actId="164"/>
          <ac:grpSpMkLst>
            <pc:docMk/>
            <pc:sldMk cId="0" sldId="334"/>
            <ac:grpSpMk id="27" creationId="{8336E4E1-09DA-4D81-8BD3-718F0188B5A6}"/>
          </ac:grpSpMkLst>
        </pc:grpChg>
        <pc:picChg chg="mod topLvl">
          <ac:chgData name="Hương Tecpen" userId="c5ce32652c29dffd" providerId="LiveId" clId="{26744763-8E09-44B3-B200-15BC9CBAA058}" dt="2022-03-14T03:07:16.610" v="13" actId="164"/>
          <ac:picMkLst>
            <pc:docMk/>
            <pc:sldMk cId="0" sldId="334"/>
            <ac:picMk id="25" creationId="{00000000-0000-0000-0000-000000000000}"/>
          </ac:picMkLst>
        </pc:picChg>
      </pc:sldChg>
      <pc:sldChg chg="del">
        <pc:chgData name="Hương Tecpen" userId="c5ce32652c29dffd" providerId="LiveId" clId="{26744763-8E09-44B3-B200-15BC9CBAA058}" dt="2022-03-14T03:03:12.084" v="1" actId="47"/>
        <pc:sldMkLst>
          <pc:docMk/>
          <pc:sldMk cId="0" sldId="343"/>
        </pc:sldMkLst>
      </pc:sldChg>
    </pc:docChg>
  </pc:docChgLst>
  <pc:docChgLst>
    <pc:chgData name="Hương Tecpen" userId="c5ce32652c29dffd" providerId="LiveId" clId="{9A7785CE-AD7F-4A5A-8018-D126D7E72D32}"/>
    <pc:docChg chg="undo custSel delSld modSld">
      <pc:chgData name="Hương Tecpen" userId="c5ce32652c29dffd" providerId="LiveId" clId="{9A7785CE-AD7F-4A5A-8018-D126D7E72D32}" dt="2022-03-14T02:43:16.129" v="18" actId="14100"/>
      <pc:docMkLst>
        <pc:docMk/>
      </pc:docMkLst>
      <pc:sldChg chg="del">
        <pc:chgData name="Hương Tecpen" userId="c5ce32652c29dffd" providerId="LiveId" clId="{9A7785CE-AD7F-4A5A-8018-D126D7E72D32}" dt="2022-03-14T02:42:56.634" v="9" actId="47"/>
        <pc:sldMkLst>
          <pc:docMk/>
          <pc:sldMk cId="0" sldId="256"/>
        </pc:sldMkLst>
      </pc:sldChg>
      <pc:sldChg chg="modSp mod">
        <pc:chgData name="Hương Tecpen" userId="c5ce32652c29dffd" providerId="LiveId" clId="{9A7785CE-AD7F-4A5A-8018-D126D7E72D32}" dt="2022-03-14T02:43:16.129" v="18" actId="14100"/>
        <pc:sldMkLst>
          <pc:docMk/>
          <pc:sldMk cId="0" sldId="257"/>
        </pc:sldMkLst>
        <pc:picChg chg="mod">
          <ac:chgData name="Hương Tecpen" userId="c5ce32652c29dffd" providerId="LiveId" clId="{9A7785CE-AD7F-4A5A-8018-D126D7E72D32}" dt="2022-03-14T02:43:16.129" v="18" actId="14100"/>
          <ac:picMkLst>
            <pc:docMk/>
            <pc:sldMk cId="0" sldId="257"/>
            <ac:picMk id="2" creationId="{00000000-0000-0000-0000-000000000000}"/>
          </ac:picMkLst>
        </pc:picChg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58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59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0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1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2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3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4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5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6"/>
        </pc:sldMkLst>
      </pc:sldChg>
      <pc:sldChg chg="del">
        <pc:chgData name="Hương Tecpen" userId="c5ce32652c29dffd" providerId="LiveId" clId="{9A7785CE-AD7F-4A5A-8018-D126D7E72D32}" dt="2022-03-14T02:42:55.006" v="8" actId="47"/>
        <pc:sldMkLst>
          <pc:docMk/>
          <pc:sldMk cId="0" sldId="267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69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0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1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2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3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4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5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6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7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8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79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80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81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82"/>
        </pc:sldMkLst>
      </pc:sldChg>
      <pc:sldChg chg="del">
        <pc:chgData name="Hương Tecpen" userId="c5ce32652c29dffd" providerId="LiveId" clId="{9A7785CE-AD7F-4A5A-8018-D126D7E72D32}" dt="2022-03-14T02:42:44.680" v="7" actId="47"/>
        <pc:sldMkLst>
          <pc:docMk/>
          <pc:sldMk cId="0" sldId="283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85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86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87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88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89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0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1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2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3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4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5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6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7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8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299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300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301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302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303"/>
        </pc:sldMkLst>
      </pc:sldChg>
      <pc:sldChg chg="del">
        <pc:chgData name="Hương Tecpen" userId="c5ce32652c29dffd" providerId="LiveId" clId="{9A7785CE-AD7F-4A5A-8018-D126D7E72D32}" dt="2022-03-14T02:42:31.401" v="6" actId="47"/>
        <pc:sldMkLst>
          <pc:docMk/>
          <pc:sldMk cId="0" sldId="304"/>
        </pc:sldMkLst>
      </pc:sldChg>
      <pc:sldChg chg="del">
        <pc:chgData name="Hương Tecpen" userId="c5ce32652c29dffd" providerId="LiveId" clId="{9A7785CE-AD7F-4A5A-8018-D126D7E72D32}" dt="2022-03-14T02:42:12.557" v="5" actId="47"/>
        <pc:sldMkLst>
          <pc:docMk/>
          <pc:sldMk cId="0" sldId="306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08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09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0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1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2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3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4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5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6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7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8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19"/>
        </pc:sldMkLst>
      </pc:sldChg>
      <pc:sldChg chg="del">
        <pc:chgData name="Hương Tecpen" userId="c5ce32652c29dffd" providerId="LiveId" clId="{9A7785CE-AD7F-4A5A-8018-D126D7E72D32}" dt="2022-03-14T02:42:00.512" v="4" actId="47"/>
        <pc:sldMkLst>
          <pc:docMk/>
          <pc:sldMk cId="0" sldId="320"/>
        </pc:sldMkLst>
      </pc:sldChg>
      <pc:sldChg chg="del">
        <pc:chgData name="Hương Tecpen" userId="c5ce32652c29dffd" providerId="LiveId" clId="{9A7785CE-AD7F-4A5A-8018-D126D7E72D32}" dt="2022-03-14T02:41:45.945" v="3" actId="47"/>
        <pc:sldMkLst>
          <pc:docMk/>
          <pc:sldMk cId="0" sldId="322"/>
        </pc:sldMkLst>
      </pc:sldChg>
      <pc:sldChg chg="del">
        <pc:chgData name="Hương Tecpen" userId="c5ce32652c29dffd" providerId="LiveId" clId="{9A7785CE-AD7F-4A5A-8018-D126D7E72D32}" dt="2022-03-14T02:41:45.945" v="3" actId="47"/>
        <pc:sldMkLst>
          <pc:docMk/>
          <pc:sldMk cId="0" sldId="323"/>
        </pc:sldMkLst>
      </pc:sldChg>
      <pc:sldChg chg="del">
        <pc:chgData name="Hương Tecpen" userId="c5ce32652c29dffd" providerId="LiveId" clId="{9A7785CE-AD7F-4A5A-8018-D126D7E72D32}" dt="2022-03-14T02:41:45.945" v="3" actId="47"/>
        <pc:sldMkLst>
          <pc:docMk/>
          <pc:sldMk cId="0" sldId="324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26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27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28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29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30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31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32"/>
        </pc:sldMkLst>
      </pc:sldChg>
      <pc:sldChg chg="del">
        <pc:chgData name="Hương Tecpen" userId="c5ce32652c29dffd" providerId="LiveId" clId="{9A7785CE-AD7F-4A5A-8018-D126D7E72D32}" dt="2022-03-14T02:41:31.925" v="2" actId="47"/>
        <pc:sldMkLst>
          <pc:docMk/>
          <pc:sldMk cId="0" sldId="333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35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36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37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38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39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40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41"/>
        </pc:sldMkLst>
      </pc:sldChg>
      <pc:sldChg chg="del">
        <pc:chgData name="Hương Tecpen" userId="c5ce32652c29dffd" providerId="LiveId" clId="{9A7785CE-AD7F-4A5A-8018-D126D7E72D32}" dt="2022-03-14T02:41:21.044" v="1" actId="47"/>
        <pc:sldMkLst>
          <pc:docMk/>
          <pc:sldMk cId="0" sldId="342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44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45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46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47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48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49"/>
        </pc:sldMkLst>
      </pc:sldChg>
      <pc:sldChg chg="del">
        <pc:chgData name="Hương Tecpen" userId="c5ce32652c29dffd" providerId="LiveId" clId="{9A7785CE-AD7F-4A5A-8018-D126D7E72D32}" dt="2022-03-14T02:41:11.188" v="0" actId="47"/>
        <pc:sldMkLst>
          <pc:docMk/>
          <pc:sldMk cId="0" sldId="3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EE070-7966-4347-9F59-E9254684273E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5DA29-F042-44A9-BBF1-F5D0BB30F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F5DA29-F042-44A9-BBF1-F5D0BB30F8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9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4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8336E4E1-09DA-4D81-8BD3-718F0188B5A6}"/>
              </a:ext>
            </a:extLst>
          </p:cNvPr>
          <p:cNvGrpSpPr/>
          <p:nvPr/>
        </p:nvGrpSpPr>
        <p:grpSpPr>
          <a:xfrm>
            <a:off x="270725" y="463469"/>
            <a:ext cx="6941026" cy="9777816"/>
            <a:chOff x="270725" y="463469"/>
            <a:chExt cx="6941026" cy="9777816"/>
          </a:xfrm>
        </p:grpSpPr>
        <p:sp>
          <p:nvSpPr>
            <p:cNvPr id="2" name="TextBox 2"/>
            <p:cNvSpPr txBox="1"/>
            <p:nvPr/>
          </p:nvSpPr>
          <p:spPr>
            <a:xfrm rot="16200000">
              <a:off x="3325853" y="3111720"/>
              <a:ext cx="6534150" cy="12376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10037"/>
                </a:lnSpc>
              </a:pPr>
              <a:r>
                <a:rPr lang="en-US" sz="7169" spc="716" dirty="0">
                  <a:solidFill>
                    <a:srgbClr val="ED6D45"/>
                  </a:solidFill>
                  <a:latin typeface="League Spartan" panose="00000800000000000000" pitchFamily="50" charset="0"/>
                </a:rPr>
                <a:t>PORTFOLIO</a:t>
              </a:r>
            </a:p>
          </p:txBody>
        </p:sp>
        <p:sp>
          <p:nvSpPr>
            <p:cNvPr id="3" name="TextBox 3"/>
            <p:cNvSpPr txBox="1"/>
            <p:nvPr/>
          </p:nvSpPr>
          <p:spPr>
            <a:xfrm rot="16200000">
              <a:off x="2388627" y="3509561"/>
              <a:ext cx="6534150" cy="65056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5405"/>
                </a:lnSpc>
              </a:pPr>
              <a:r>
                <a:rPr lang="en-US" sz="3860" spc="965">
                  <a:solidFill>
                    <a:srgbClr val="FDFFFE"/>
                  </a:solidFill>
                  <a:latin typeface="League Gothic" panose="00000500000000000000" pitchFamily="50" charset="0"/>
                </a:rPr>
                <a:t>TABLE OF CONTENTS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270725" y="5440184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 dirty="0">
                  <a:solidFill>
                    <a:srgbClr val="ED6D45"/>
                  </a:solidFill>
                  <a:latin typeface="League Spartan" panose="00000800000000000000" pitchFamily="50" charset="0"/>
                </a:rPr>
                <a:t>4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1838935" y="5444999"/>
              <a:ext cx="3190875" cy="3731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 dirty="0">
                  <a:solidFill>
                    <a:srgbClr val="FDFFFE"/>
                  </a:solidFill>
                  <a:latin typeface="League Gothic" panose="00000500000000000000" pitchFamily="50" charset="0"/>
                </a:rPr>
                <a:t>COURSE SUMMARY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1838935" y="5831040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279400" y="4623778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>
                  <a:solidFill>
                    <a:srgbClr val="ED6D45"/>
                  </a:solidFill>
                  <a:latin typeface="League Spartan" panose="00000800000000000000" pitchFamily="50" charset="0"/>
                </a:rPr>
                <a:t>2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1847610" y="4628593"/>
              <a:ext cx="3190875" cy="382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 dirty="0">
                  <a:solidFill>
                    <a:srgbClr val="FDFFFE"/>
                  </a:solidFill>
                  <a:latin typeface="League Gothic" panose="00000500000000000000" pitchFamily="50" charset="0"/>
                </a:rPr>
                <a:t>RESUME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847610" y="5014634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 dirty="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279400" y="6243028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>
                  <a:solidFill>
                    <a:srgbClr val="ED6D45"/>
                  </a:solidFill>
                  <a:latin typeface="League Spartan" panose="00000800000000000000" pitchFamily="50" charset="0"/>
                </a:rPr>
                <a:t>9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1847610" y="6247843"/>
              <a:ext cx="3190875" cy="382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>
                  <a:solidFill>
                    <a:srgbClr val="FDFFFE"/>
                  </a:solidFill>
                  <a:latin typeface="League Gothic" panose="00000500000000000000" pitchFamily="50" charset="0"/>
                </a:rPr>
                <a:t>LESSON PLANS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847610" y="6633884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273050" y="7049478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>
                  <a:solidFill>
                    <a:srgbClr val="ED6D45"/>
                  </a:solidFill>
                  <a:latin typeface="League Spartan" panose="00000800000000000000" pitchFamily="50" charset="0"/>
                </a:rPr>
                <a:t>12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841260" y="7054293"/>
              <a:ext cx="3190875" cy="382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>
                  <a:solidFill>
                    <a:srgbClr val="FDFFFE"/>
                  </a:solidFill>
                  <a:latin typeface="League Gothic" panose="00000500000000000000" pitchFamily="50" charset="0"/>
                </a:rPr>
                <a:t>EVALUATIONS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1841260" y="7440334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279400" y="7862278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>
                  <a:solidFill>
                    <a:srgbClr val="ED6D45"/>
                  </a:solidFill>
                  <a:latin typeface="League Spartan" panose="00000800000000000000" pitchFamily="50" charset="0"/>
                </a:rPr>
                <a:t>14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1847610" y="7867093"/>
              <a:ext cx="3190875" cy="3821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>
                  <a:solidFill>
                    <a:srgbClr val="FDFFFE"/>
                  </a:solidFill>
                  <a:latin typeface="League Gothic" panose="00000500000000000000" pitchFamily="50" charset="0"/>
                </a:rPr>
                <a:t>RECOGNITION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1847610" y="8253134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279400" y="8668728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>
                  <a:solidFill>
                    <a:srgbClr val="ED6D45"/>
                  </a:solidFill>
                  <a:latin typeface="League Spartan" panose="00000800000000000000" pitchFamily="50" charset="0"/>
                </a:rPr>
                <a:t>17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1847610" y="8673543"/>
              <a:ext cx="4140061" cy="3731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>
                  <a:solidFill>
                    <a:srgbClr val="FDFFFE"/>
                  </a:solidFill>
                  <a:latin typeface="League Gothic" panose="00000500000000000000" pitchFamily="50" charset="0"/>
                </a:rPr>
                <a:t>PROFESSIONAL DEVELOPMENT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1847610" y="9059584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279400" y="9475178"/>
              <a:ext cx="1314486" cy="76610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177"/>
                </a:lnSpc>
              </a:pPr>
              <a:r>
                <a:rPr lang="en-US" sz="4412" b="1" spc="441">
                  <a:solidFill>
                    <a:srgbClr val="ED6D45"/>
                  </a:solidFill>
                  <a:latin typeface="League Spartan" panose="00000800000000000000" pitchFamily="50" charset="0"/>
                </a:rPr>
                <a:t>20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1847610" y="9479993"/>
              <a:ext cx="3846192" cy="3731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088"/>
                </a:lnSpc>
              </a:pPr>
              <a:r>
                <a:rPr lang="en-US" sz="2206" spc="551">
                  <a:solidFill>
                    <a:srgbClr val="FDFFFE"/>
                  </a:solidFill>
                  <a:latin typeface="League Gothic" panose="00000500000000000000" pitchFamily="50" charset="0"/>
                </a:rPr>
                <a:t>COMMUNITY INVOLVEMENT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1847610" y="9866034"/>
              <a:ext cx="3190875" cy="18043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544"/>
                </a:lnSpc>
              </a:pPr>
              <a:r>
                <a:rPr lang="en-US" sz="1103" spc="110">
                  <a:solidFill>
                    <a:srgbClr val="FDFFFE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Subtitle</a:t>
              </a:r>
            </a:p>
          </p:txBody>
        </p:sp>
        <p:pic>
          <p:nvPicPr>
            <p:cNvPr id="25" name="Picture 2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79356" y="645031"/>
              <a:ext cx="1059579" cy="2219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League Spartan</vt:lpstr>
      <vt:lpstr>League Gothic</vt:lpstr>
      <vt:lpstr>Calibri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Magazine table of contents template</dc:title>
  <cp:lastModifiedBy>Hương Tecpen</cp:lastModifiedBy>
  <cp:revision>1</cp:revision>
  <dcterms:created xsi:type="dcterms:W3CDTF">2006-08-16T00:00:00Z</dcterms:created>
  <dcterms:modified xsi:type="dcterms:W3CDTF">2022-03-14T03:07:26Z</dcterms:modified>
  <dc:identifier>DAE6QU4p-1U</dc:identifier>
</cp:coreProperties>
</file>