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BM Plex Sans" panose="020B0503050203000203" pitchFamily="34" charset="0"/>
      <p:regular r:id="rId7"/>
      <p:bold r:id="rId8"/>
      <p:italic r:id="rId9"/>
      <p:boldItalic r:id="rId10"/>
    </p:embeddedFont>
    <p:embeddedFont>
      <p:font typeface="Playfair Display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8D"/>
    <a:srgbClr val="F8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AAA86-52F1-44E3-8307-6B86733F52B4}" v="2" dt="2022-03-14T02:52:53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84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9A7785CE-AD7F-4A5A-8018-D126D7E72D32}"/>
    <pc:docChg chg="undo custSel delSld modSld">
      <pc:chgData name="Hương Tecpen" userId="c5ce32652c29dffd" providerId="LiveId" clId="{9A7785CE-AD7F-4A5A-8018-D126D7E72D32}" dt="2022-03-14T02:43:16.129" v="18" actId="14100"/>
      <pc:docMkLst>
        <pc:docMk/>
      </pc:docMkLst>
      <pc:sldChg chg="del">
        <pc:chgData name="Hương Tecpen" userId="c5ce32652c29dffd" providerId="LiveId" clId="{9A7785CE-AD7F-4A5A-8018-D126D7E72D32}" dt="2022-03-14T02:42:56.634" v="9" actId="47"/>
        <pc:sldMkLst>
          <pc:docMk/>
          <pc:sldMk cId="0" sldId="256"/>
        </pc:sldMkLst>
      </pc:sldChg>
      <pc:sldChg chg="modSp mod">
        <pc:chgData name="Hương Tecpen" userId="c5ce32652c29dffd" providerId="LiveId" clId="{9A7785CE-AD7F-4A5A-8018-D126D7E72D32}" dt="2022-03-14T02:43:16.129" v="18" actId="14100"/>
        <pc:sldMkLst>
          <pc:docMk/>
          <pc:sldMk cId="0" sldId="257"/>
        </pc:sldMkLst>
        <pc:picChg chg="mod">
          <ac:chgData name="Hương Tecpen" userId="c5ce32652c29dffd" providerId="LiveId" clId="{9A7785CE-AD7F-4A5A-8018-D126D7E72D32}" dt="2022-03-14T02:43:16.129" v="18" actId="14100"/>
          <ac:picMkLst>
            <pc:docMk/>
            <pc:sldMk cId="0" sldId="257"/>
            <ac:picMk id="2" creationId="{00000000-0000-0000-0000-000000000000}"/>
          </ac:picMkLst>
        </pc:picChg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58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59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0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1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2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3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4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5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6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7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69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0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1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2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3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4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5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6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7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8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9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0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1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2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5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6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7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8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9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0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1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2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4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5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6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7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8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9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0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1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2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4"/>
        </pc:sldMkLst>
      </pc:sldChg>
      <pc:sldChg chg="del">
        <pc:chgData name="Hương Tecpen" userId="c5ce32652c29dffd" providerId="LiveId" clId="{9A7785CE-AD7F-4A5A-8018-D126D7E72D32}" dt="2022-03-14T02:42:12.557" v="5" actId="47"/>
        <pc:sldMkLst>
          <pc:docMk/>
          <pc:sldMk cId="0" sldId="306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08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09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0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1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2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3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4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5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6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7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8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9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20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2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3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4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6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7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8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9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0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1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2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3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5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6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7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8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9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0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1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2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4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5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6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7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8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9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50"/>
        </pc:sldMkLst>
      </pc:sldChg>
    </pc:docChg>
  </pc:docChgLst>
  <pc:docChgLst>
    <pc:chgData name="Hương Tecpen" userId="c5ce32652c29dffd" providerId="LiveId" clId="{160AAA86-52F1-44E3-8307-6B86733F52B4}"/>
    <pc:docChg chg="undo custSel delSld modSld">
      <pc:chgData name="Hương Tecpen" userId="c5ce32652c29dffd" providerId="LiveId" clId="{160AAA86-52F1-44E3-8307-6B86733F52B4}" dt="2022-03-14T05:03:24.223" v="12" actId="207"/>
      <pc:docMkLst>
        <pc:docMk/>
      </pc:docMkLst>
      <pc:sldChg chg="del">
        <pc:chgData name="Hương Tecpen" userId="c5ce32652c29dffd" providerId="LiveId" clId="{160AAA86-52F1-44E3-8307-6B86733F52B4}" dt="2022-03-14T02:52:25.607" v="0" actId="47"/>
        <pc:sldMkLst>
          <pc:docMk/>
          <pc:sldMk cId="0" sldId="257"/>
        </pc:sldMkLst>
      </pc:sldChg>
      <pc:sldChg chg="del">
        <pc:chgData name="Hương Tecpen" userId="c5ce32652c29dffd" providerId="LiveId" clId="{160AAA86-52F1-44E3-8307-6B86733F52B4}" dt="2022-03-14T02:52:25.607" v="0" actId="47"/>
        <pc:sldMkLst>
          <pc:docMk/>
          <pc:sldMk cId="0" sldId="268"/>
        </pc:sldMkLst>
      </pc:sldChg>
      <pc:sldChg chg="del">
        <pc:chgData name="Hương Tecpen" userId="c5ce32652c29dffd" providerId="LiveId" clId="{160AAA86-52F1-44E3-8307-6B86733F52B4}" dt="2022-03-14T02:52:25.607" v="0" actId="47"/>
        <pc:sldMkLst>
          <pc:docMk/>
          <pc:sldMk cId="0" sldId="284"/>
        </pc:sldMkLst>
      </pc:sldChg>
      <pc:sldChg chg="addSp modSp mod">
        <pc:chgData name="Hương Tecpen" userId="c5ce32652c29dffd" providerId="LiveId" clId="{160AAA86-52F1-44E3-8307-6B86733F52B4}" dt="2022-03-14T05:03:24.223" v="12" actId="207"/>
        <pc:sldMkLst>
          <pc:docMk/>
          <pc:sldMk cId="0" sldId="305"/>
        </pc:sldMkLst>
        <pc:spChg chg="mod">
          <ac:chgData name="Hương Tecpen" userId="c5ce32652c29dffd" providerId="LiveId" clId="{160AAA86-52F1-44E3-8307-6B86733F52B4}" dt="2022-03-14T05:03:24.223" v="12" actId="207"/>
          <ac:spMkLst>
            <pc:docMk/>
            <pc:sldMk cId="0" sldId="305"/>
            <ac:spMk id="2" creationId="{00000000-0000-0000-0000-000000000000}"/>
          </ac:spMkLst>
        </pc:spChg>
        <pc:spChg chg="mod">
          <ac:chgData name="Hương Tecpen" userId="c5ce32652c29dffd" providerId="LiveId" clId="{160AAA86-52F1-44E3-8307-6B86733F52B4}" dt="2022-03-14T02:56:18.267" v="11" actId="948"/>
          <ac:spMkLst>
            <pc:docMk/>
            <pc:sldMk cId="0" sldId="305"/>
            <ac:spMk id="3" creationId="{00000000-0000-0000-0000-000000000000}"/>
          </ac:spMkLst>
        </pc:spChg>
        <pc:spChg chg="mod">
          <ac:chgData name="Hương Tecpen" userId="c5ce32652c29dffd" providerId="LiveId" clId="{160AAA86-52F1-44E3-8307-6B86733F52B4}" dt="2022-03-14T02:52:46.724" v="9" actId="164"/>
          <ac:spMkLst>
            <pc:docMk/>
            <pc:sldMk cId="0" sldId="305"/>
            <ac:spMk id="4" creationId="{00000000-0000-0000-0000-000000000000}"/>
          </ac:spMkLst>
        </pc:spChg>
        <pc:grpChg chg="add mod">
          <ac:chgData name="Hương Tecpen" userId="c5ce32652c29dffd" providerId="LiveId" clId="{160AAA86-52F1-44E3-8307-6B86733F52B4}" dt="2022-03-14T02:52:46.724" v="9" actId="164"/>
          <ac:grpSpMkLst>
            <pc:docMk/>
            <pc:sldMk cId="0" sldId="305"/>
            <ac:grpSpMk id="7" creationId="{2C28B2A9-AD58-4FF2-94BF-2330074B5DAA}"/>
          </ac:grpSpMkLst>
        </pc:grpChg>
        <pc:picChg chg="mod">
          <ac:chgData name="Hương Tecpen" userId="c5ce32652c29dffd" providerId="LiveId" clId="{160AAA86-52F1-44E3-8307-6B86733F52B4}" dt="2022-03-14T02:52:46.724" v="9" actId="164"/>
          <ac:picMkLst>
            <pc:docMk/>
            <pc:sldMk cId="0" sldId="305"/>
            <ac:picMk id="5" creationId="{00000000-0000-0000-0000-000000000000}"/>
          </ac:picMkLst>
        </pc:picChg>
        <pc:picChg chg="mod">
          <ac:chgData name="Hương Tecpen" userId="c5ce32652c29dffd" providerId="LiveId" clId="{160AAA86-52F1-44E3-8307-6B86733F52B4}" dt="2022-03-14T02:52:46.724" v="9" actId="164"/>
          <ac:picMkLst>
            <pc:docMk/>
            <pc:sldMk cId="0" sldId="305"/>
            <ac:picMk id="6" creationId="{00000000-0000-0000-0000-000000000000}"/>
          </ac:picMkLst>
        </pc:picChg>
      </pc:sldChg>
      <pc:sldChg chg="del">
        <pc:chgData name="Hương Tecpen" userId="c5ce32652c29dffd" providerId="LiveId" clId="{160AAA86-52F1-44E3-8307-6B86733F52B4}" dt="2022-03-14T02:52:28.399" v="1" actId="47"/>
        <pc:sldMkLst>
          <pc:docMk/>
          <pc:sldMk cId="0" sldId="307"/>
        </pc:sldMkLst>
      </pc:sldChg>
      <pc:sldChg chg="del">
        <pc:chgData name="Hương Tecpen" userId="c5ce32652c29dffd" providerId="LiveId" clId="{160AAA86-52F1-44E3-8307-6B86733F52B4}" dt="2022-03-14T02:52:28.399" v="1" actId="47"/>
        <pc:sldMkLst>
          <pc:docMk/>
          <pc:sldMk cId="0" sldId="321"/>
        </pc:sldMkLst>
      </pc:sldChg>
      <pc:sldChg chg="del">
        <pc:chgData name="Hương Tecpen" userId="c5ce32652c29dffd" providerId="LiveId" clId="{160AAA86-52F1-44E3-8307-6B86733F52B4}" dt="2022-03-14T02:52:28.399" v="1" actId="47"/>
        <pc:sldMkLst>
          <pc:docMk/>
          <pc:sldMk cId="0" sldId="325"/>
        </pc:sldMkLst>
      </pc:sldChg>
      <pc:sldChg chg="del">
        <pc:chgData name="Hương Tecpen" userId="c5ce32652c29dffd" providerId="LiveId" clId="{160AAA86-52F1-44E3-8307-6B86733F52B4}" dt="2022-03-14T02:52:28.399" v="1" actId="47"/>
        <pc:sldMkLst>
          <pc:docMk/>
          <pc:sldMk cId="0" sldId="334"/>
        </pc:sldMkLst>
      </pc:sldChg>
      <pc:sldChg chg="del">
        <pc:chgData name="Hương Tecpen" userId="c5ce32652c29dffd" providerId="LiveId" clId="{160AAA86-52F1-44E3-8307-6B86733F52B4}" dt="2022-03-14T02:52:28.399" v="1" actId="47"/>
        <pc:sldMkLst>
          <pc:docMk/>
          <pc:sldMk cId="0" sldId="34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28B2A9-AD58-4FF2-94BF-2330074B5DAA}"/>
              </a:ext>
            </a:extLst>
          </p:cNvPr>
          <p:cNvGrpSpPr/>
          <p:nvPr/>
        </p:nvGrpSpPr>
        <p:grpSpPr>
          <a:xfrm>
            <a:off x="0" y="1133258"/>
            <a:ext cx="6588000" cy="9558742"/>
            <a:chOff x="0" y="1133258"/>
            <a:chExt cx="6588000" cy="9558742"/>
          </a:xfrm>
        </p:grpSpPr>
        <p:sp>
          <p:nvSpPr>
            <p:cNvPr id="2" name="TextBox 2"/>
            <p:cNvSpPr txBox="1"/>
            <p:nvPr/>
          </p:nvSpPr>
          <p:spPr>
            <a:xfrm>
              <a:off x="1414993" y="2818205"/>
              <a:ext cx="3589389" cy="1703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6177" i="1" spc="432" dirty="0">
                  <a:solidFill>
                    <a:srgbClr val="46538D"/>
                  </a:solidFill>
                  <a:latin typeface="Playfair Display" pitchFamily="2" charset="0"/>
                </a:rPr>
                <a:t>table of contents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2212090" y="4803778"/>
              <a:ext cx="4375910" cy="2893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02  </a:t>
              </a:r>
              <a:r>
                <a:rPr lang="en-US" sz="1700" spc="102" dirty="0" err="1">
                  <a:solidFill>
                    <a:srgbClr val="46538D"/>
                  </a:solidFill>
                  <a:latin typeface="IBM Plex Sans"/>
                </a:rPr>
                <a:t>Excutive</a:t>
              </a: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 summary</a:t>
              </a:r>
            </a:p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05  Current marketing situation</a:t>
              </a:r>
            </a:p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08  Threats and opportunity analysist</a:t>
              </a:r>
            </a:p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15  Objectives and issues</a:t>
              </a:r>
            </a:p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19  Marketing strategy</a:t>
              </a:r>
            </a:p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25  Action programs</a:t>
              </a:r>
            </a:p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27  Budgets</a:t>
              </a:r>
            </a:p>
            <a:p>
              <a:pPr>
                <a:lnSpc>
                  <a:spcPct val="140000"/>
                </a:lnSpc>
              </a:pPr>
              <a:r>
                <a:rPr lang="en-US" sz="1700" spc="102" dirty="0">
                  <a:solidFill>
                    <a:srgbClr val="46538D"/>
                  </a:solidFill>
                  <a:latin typeface="IBM Plex Sans"/>
                </a:rPr>
                <a:t>29  Controls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10020" y="1135844"/>
              <a:ext cx="3389633" cy="235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1"/>
                </a:lnSpc>
              </a:pPr>
              <a:r>
                <a:rPr lang="en-US" sz="1723" spc="137" dirty="0">
                  <a:solidFill>
                    <a:srgbClr val="46538D"/>
                  </a:solidFill>
                  <a:latin typeface="IBM Plex Sans"/>
                </a:rPr>
                <a:t>MARKETING PLAN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528421" y="1133258"/>
              <a:ext cx="1059579" cy="2219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8333280"/>
              <a:ext cx="3024000" cy="2358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</vt:lpstr>
      <vt:lpstr>Calibri</vt:lpstr>
      <vt:lpstr>Arial</vt:lpstr>
      <vt:lpstr>IBM Plex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Magazine table of contents template</dc:title>
  <cp:lastModifiedBy>Hương Tecpen</cp:lastModifiedBy>
  <cp:revision>1</cp:revision>
  <dcterms:created xsi:type="dcterms:W3CDTF">2006-08-16T00:00:00Z</dcterms:created>
  <dcterms:modified xsi:type="dcterms:W3CDTF">2022-03-14T05:03:46Z</dcterms:modified>
  <dc:identifier>DAE6QU4p-1U</dc:identifier>
</cp:coreProperties>
</file>