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Bebas Neue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6B6FE-ADB2-4FAA-BF12-E7F32FB3C4A5}" v="6" dt="2022-03-14T03:40:01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5CB6B6FE-ADB2-4FAA-BF12-E7F32FB3C4A5}"/>
    <pc:docChg chg="undo custSel delSld modSld">
      <pc:chgData name="Hương Tecpen" userId="c5ce32652c29dffd" providerId="LiveId" clId="{5CB6B6FE-ADB2-4FAA-BF12-E7F32FB3C4A5}" dt="2022-03-14T03:40:01.004" v="23" actId="164"/>
      <pc:docMkLst>
        <pc:docMk/>
      </pc:docMkLst>
      <pc:sldChg chg="addSp delSp modSp mod">
        <pc:chgData name="Hương Tecpen" userId="c5ce32652c29dffd" providerId="LiveId" clId="{5CB6B6FE-ADB2-4FAA-BF12-E7F32FB3C4A5}" dt="2022-03-14T03:40:01.004" v="23" actId="164"/>
        <pc:sldMkLst>
          <pc:docMk/>
          <pc:sldMk cId="0" sldId="257"/>
        </pc:sldMkLst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4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6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7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8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0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1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2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4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5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6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8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19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0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2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3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4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6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7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28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0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1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2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4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5" creationId="{00000000-0000-0000-0000-000000000000}"/>
          </ac:spMkLst>
        </pc:spChg>
        <pc:spChg chg="mod topLvl">
          <ac:chgData name="Hương Tecpen" userId="c5ce32652c29dffd" providerId="LiveId" clId="{5CB6B6FE-ADB2-4FAA-BF12-E7F32FB3C4A5}" dt="2022-03-14T03:40:01.004" v="23" actId="164"/>
          <ac:spMkLst>
            <pc:docMk/>
            <pc:sldMk cId="0" sldId="257"/>
            <ac:spMk id="36" creationId="{00000000-0000-0000-0000-000000000000}"/>
          </ac:spMkLst>
        </pc:spChg>
        <pc:grpChg chg="del mod topLvl">
          <ac:chgData name="Hương Tecpen" userId="c5ce32652c29dffd" providerId="LiveId" clId="{5CB6B6FE-ADB2-4FAA-BF12-E7F32FB3C4A5}" dt="2022-03-14T03:38:59.691" v="7" actId="165"/>
          <ac:grpSpMkLst>
            <pc:docMk/>
            <pc:sldMk cId="0" sldId="257"/>
            <ac:grpSpMk id="5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9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13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17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55.955" v="21" actId="165"/>
          <ac:grpSpMkLst>
            <pc:docMk/>
            <pc:sldMk cId="0" sldId="257"/>
            <ac:grpSpMk id="21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25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29" creationId="{00000000-0000-0000-0000-000000000000}"/>
          </ac:grpSpMkLst>
        </pc:grpChg>
        <pc:grpChg chg="del mod topLvl">
          <ac:chgData name="Hương Tecpen" userId="c5ce32652c29dffd" providerId="LiveId" clId="{5CB6B6FE-ADB2-4FAA-BF12-E7F32FB3C4A5}" dt="2022-03-14T03:39:12.034" v="11" actId="165"/>
          <ac:grpSpMkLst>
            <pc:docMk/>
            <pc:sldMk cId="0" sldId="257"/>
            <ac:grpSpMk id="33" creationId="{00000000-0000-0000-0000-000000000000}"/>
          </ac:grpSpMkLst>
        </pc:grpChg>
        <pc:grpChg chg="add del mod">
          <ac:chgData name="Hương Tecpen" userId="c5ce32652c29dffd" providerId="LiveId" clId="{5CB6B6FE-ADB2-4FAA-BF12-E7F32FB3C4A5}" dt="2022-03-14T03:38:57.803" v="6" actId="165"/>
          <ac:grpSpMkLst>
            <pc:docMk/>
            <pc:sldMk cId="0" sldId="257"/>
            <ac:grpSpMk id="38" creationId="{EA7E6AFF-E70C-427A-A6BC-73947EBA3A47}"/>
          </ac:grpSpMkLst>
        </pc:grpChg>
        <pc:grpChg chg="add mod">
          <ac:chgData name="Hương Tecpen" userId="c5ce32652c29dffd" providerId="LiveId" clId="{5CB6B6FE-ADB2-4FAA-BF12-E7F32FB3C4A5}" dt="2022-03-14T03:40:01.004" v="23" actId="164"/>
          <ac:grpSpMkLst>
            <pc:docMk/>
            <pc:sldMk cId="0" sldId="257"/>
            <ac:grpSpMk id="39" creationId="{E1A2E04E-280E-430C-B603-F993C830BBDF}"/>
          </ac:grpSpMkLst>
        </pc:grpChg>
        <pc:picChg chg="mod topLvl">
          <ac:chgData name="Hương Tecpen" userId="c5ce32652c29dffd" providerId="LiveId" clId="{5CB6B6FE-ADB2-4FAA-BF12-E7F32FB3C4A5}" dt="2022-03-14T03:40:01.004" v="23" actId="164"/>
          <ac:picMkLst>
            <pc:docMk/>
            <pc:sldMk cId="0" sldId="257"/>
            <ac:picMk id="2" creationId="{00000000-0000-0000-0000-000000000000}"/>
          </ac:picMkLst>
        </pc:picChg>
        <pc:picChg chg="mod topLvl">
          <ac:chgData name="Hương Tecpen" userId="c5ce32652c29dffd" providerId="LiveId" clId="{5CB6B6FE-ADB2-4FAA-BF12-E7F32FB3C4A5}" dt="2022-03-14T03:40:01.004" v="23" actId="164"/>
          <ac:picMkLst>
            <pc:docMk/>
            <pc:sldMk cId="0" sldId="257"/>
            <ac:picMk id="37" creationId="{00000000-0000-0000-0000-000000000000}"/>
          </ac:picMkLst>
        </pc:picChg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268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284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05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07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21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25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34"/>
        </pc:sldMkLst>
      </pc:sldChg>
      <pc:sldChg chg="del">
        <pc:chgData name="Hương Tecpen" userId="c5ce32652c29dffd" providerId="LiveId" clId="{5CB6B6FE-ADB2-4FAA-BF12-E7F32FB3C4A5}" dt="2022-03-14T02:43:39.014" v="0" actId="47"/>
        <pc:sldMkLst>
          <pc:docMk/>
          <pc:sldMk cId="0" sldId="343"/>
        </pc:sldMkLst>
      </pc:sldChg>
    </pc:docChg>
  </pc:docChgLst>
  <pc:docChgLst>
    <pc:chgData name="Hương Tecpen" userId="c5ce32652c29dffd" providerId="LiveId" clId="{9A7785CE-AD7F-4A5A-8018-D126D7E72D32}"/>
    <pc:docChg chg="undo custSel delSld modSld">
      <pc:chgData name="Hương Tecpen" userId="c5ce32652c29dffd" providerId="LiveId" clId="{9A7785CE-AD7F-4A5A-8018-D126D7E72D32}" dt="2022-03-14T02:43:16.129" v="18" actId="14100"/>
      <pc:docMkLst>
        <pc:docMk/>
      </pc:docMkLst>
      <pc:sldChg chg="del">
        <pc:chgData name="Hương Tecpen" userId="c5ce32652c29dffd" providerId="LiveId" clId="{9A7785CE-AD7F-4A5A-8018-D126D7E72D32}" dt="2022-03-14T02:42:56.634" v="9" actId="47"/>
        <pc:sldMkLst>
          <pc:docMk/>
          <pc:sldMk cId="0" sldId="256"/>
        </pc:sldMkLst>
      </pc:sldChg>
      <pc:sldChg chg="modSp mod">
        <pc:chgData name="Hương Tecpen" userId="c5ce32652c29dffd" providerId="LiveId" clId="{9A7785CE-AD7F-4A5A-8018-D126D7E72D32}" dt="2022-03-14T02:43:16.129" v="18" actId="14100"/>
        <pc:sldMkLst>
          <pc:docMk/>
          <pc:sldMk cId="0" sldId="257"/>
        </pc:sldMkLst>
        <pc:picChg chg="mod">
          <ac:chgData name="Hương Tecpen" userId="c5ce32652c29dffd" providerId="LiveId" clId="{9A7785CE-AD7F-4A5A-8018-D126D7E72D32}" dt="2022-03-14T02:43:16.129" v="18" actId="14100"/>
          <ac:picMkLst>
            <pc:docMk/>
            <pc:sldMk cId="0" sldId="257"/>
            <ac:picMk id="2" creationId="{00000000-0000-0000-0000-000000000000}"/>
          </ac:picMkLst>
        </pc:picChg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8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59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0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1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2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3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4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5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6"/>
        </pc:sldMkLst>
      </pc:sldChg>
      <pc:sldChg chg="del">
        <pc:chgData name="Hương Tecpen" userId="c5ce32652c29dffd" providerId="LiveId" clId="{9A7785CE-AD7F-4A5A-8018-D126D7E72D32}" dt="2022-03-14T02:42:55.006" v="8" actId="47"/>
        <pc:sldMkLst>
          <pc:docMk/>
          <pc:sldMk cId="0" sldId="26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6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3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4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5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6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7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8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79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0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1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2"/>
        </pc:sldMkLst>
      </pc:sldChg>
      <pc:sldChg chg="del">
        <pc:chgData name="Hương Tecpen" userId="c5ce32652c29dffd" providerId="LiveId" clId="{9A7785CE-AD7F-4A5A-8018-D126D7E72D32}" dt="2022-03-14T02:42:44.680" v="7" actId="47"/>
        <pc:sldMkLst>
          <pc:docMk/>
          <pc:sldMk cId="0" sldId="28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8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4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5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6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7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8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299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0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1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2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3"/>
        </pc:sldMkLst>
      </pc:sldChg>
      <pc:sldChg chg="del">
        <pc:chgData name="Hương Tecpen" userId="c5ce32652c29dffd" providerId="LiveId" clId="{9A7785CE-AD7F-4A5A-8018-D126D7E72D32}" dt="2022-03-14T02:42:31.401" v="6" actId="47"/>
        <pc:sldMkLst>
          <pc:docMk/>
          <pc:sldMk cId="0" sldId="304"/>
        </pc:sldMkLst>
      </pc:sldChg>
      <pc:sldChg chg="del">
        <pc:chgData name="Hương Tecpen" userId="c5ce32652c29dffd" providerId="LiveId" clId="{9A7785CE-AD7F-4A5A-8018-D126D7E72D32}" dt="2022-03-14T02:42:12.557" v="5" actId="47"/>
        <pc:sldMkLst>
          <pc:docMk/>
          <pc:sldMk cId="0" sldId="30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0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0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1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2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3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4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5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6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7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8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19"/>
        </pc:sldMkLst>
      </pc:sldChg>
      <pc:sldChg chg="del">
        <pc:chgData name="Hương Tecpen" userId="c5ce32652c29dffd" providerId="LiveId" clId="{9A7785CE-AD7F-4A5A-8018-D126D7E72D32}" dt="2022-03-14T02:42:00.512" v="4" actId="47"/>
        <pc:sldMkLst>
          <pc:docMk/>
          <pc:sldMk cId="0" sldId="320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2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3"/>
        </pc:sldMkLst>
      </pc:sldChg>
      <pc:sldChg chg="del">
        <pc:chgData name="Hương Tecpen" userId="c5ce32652c29dffd" providerId="LiveId" clId="{9A7785CE-AD7F-4A5A-8018-D126D7E72D32}" dt="2022-03-14T02:41:45.945" v="3" actId="47"/>
        <pc:sldMkLst>
          <pc:docMk/>
          <pc:sldMk cId="0" sldId="324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6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7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8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29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0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1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2"/>
        </pc:sldMkLst>
      </pc:sldChg>
      <pc:sldChg chg="del">
        <pc:chgData name="Hương Tecpen" userId="c5ce32652c29dffd" providerId="LiveId" clId="{9A7785CE-AD7F-4A5A-8018-D126D7E72D32}" dt="2022-03-14T02:41:31.925" v="2" actId="47"/>
        <pc:sldMkLst>
          <pc:docMk/>
          <pc:sldMk cId="0" sldId="333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5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6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7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8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39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0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1"/>
        </pc:sldMkLst>
      </pc:sldChg>
      <pc:sldChg chg="del">
        <pc:chgData name="Hương Tecpen" userId="c5ce32652c29dffd" providerId="LiveId" clId="{9A7785CE-AD7F-4A5A-8018-D126D7E72D32}" dt="2022-03-14T02:41:21.044" v="1" actId="47"/>
        <pc:sldMkLst>
          <pc:docMk/>
          <pc:sldMk cId="0" sldId="342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4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5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6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7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8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49"/>
        </pc:sldMkLst>
      </pc:sldChg>
      <pc:sldChg chg="del">
        <pc:chgData name="Hương Tecpen" userId="c5ce32652c29dffd" providerId="LiveId" clId="{9A7785CE-AD7F-4A5A-8018-D126D7E72D32}" dt="2022-03-14T02:41:11.188" v="0" actId="47"/>
        <pc:sldMkLst>
          <pc:docMk/>
          <pc:sldMk cId="0" sldId="35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1A2E04E-280E-430C-B603-F993C830BBDF}"/>
              </a:ext>
            </a:extLst>
          </p:cNvPr>
          <p:cNvGrpSpPr/>
          <p:nvPr/>
        </p:nvGrpSpPr>
        <p:grpSpPr>
          <a:xfrm>
            <a:off x="0" y="839591"/>
            <a:ext cx="7556500" cy="9853808"/>
            <a:chOff x="0" y="839591"/>
            <a:chExt cx="7556500" cy="985380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0338822"/>
              <a:ext cx="7556500" cy="354577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756000" y="839591"/>
              <a:ext cx="5212902" cy="1055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spc="179" dirty="0">
                  <a:solidFill>
                    <a:srgbClr val="FFCC00"/>
                  </a:solidFill>
                  <a:latin typeface="Bebas Neue Bold"/>
                </a:rPr>
                <a:t>BUSINESS PLAN</a:t>
              </a:r>
              <a:r>
                <a:rPr lang="en-US" sz="6000" spc="179" dirty="0">
                  <a:solidFill>
                    <a:srgbClr val="FFCC00"/>
                  </a:solidFill>
                  <a:latin typeface="Bebas Neue"/>
                </a:rPr>
                <a:t>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56000" y="1756286"/>
              <a:ext cx="5212902" cy="53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0"/>
                </a:lnSpc>
              </a:pPr>
              <a:r>
                <a:rPr lang="en-US" sz="3100" spc="496">
                  <a:solidFill>
                    <a:srgbClr val="222222"/>
                  </a:solidFill>
                  <a:latin typeface="Bebas Neue"/>
                </a:rPr>
                <a:t>TABLE OF CONTENTS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16957" y="5552178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34110" y="57898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 dirty="0">
                  <a:solidFill>
                    <a:srgbClr val="222222"/>
                  </a:solidFill>
                  <a:latin typeface="Roboto"/>
                </a:rPr>
                <a:t>Executive Summary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756000" y="6253731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816957" y="6618979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03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434110" y="68566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About us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756000" y="7320532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816957" y="7685779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05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34110" y="79234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Problems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756000" y="8387332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816957" y="8752580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08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434110" y="8990241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Solutions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56000" y="9454133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4197454" y="5552178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13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814607" y="57898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Target Market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136497" y="6253731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4197454" y="6618979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16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814607" y="68566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Marketing</a:t>
              </a:r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136497" y="7320532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4197454" y="7685779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20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814607" y="7923440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Operations</a:t>
              </a:r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136497" y="8387332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4197454" y="8752580"/>
              <a:ext cx="617153" cy="605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0"/>
                </a:lnSpc>
              </a:pPr>
              <a:r>
                <a:rPr lang="en-US" sz="4000" spc="201" dirty="0">
                  <a:solidFill>
                    <a:srgbClr val="222222"/>
                  </a:solidFill>
                  <a:latin typeface="Bebas Neue" panose="020B0606020202050201" pitchFamily="34" charset="0"/>
                </a:rPr>
                <a:t>31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814607" y="8990241"/>
              <a:ext cx="1989393" cy="253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5"/>
                </a:lnSpc>
              </a:pPr>
              <a:r>
                <a:rPr lang="en-US" sz="1525">
                  <a:solidFill>
                    <a:srgbClr val="222222"/>
                  </a:solidFill>
                  <a:latin typeface="Roboto"/>
                </a:rPr>
                <a:t>Finances</a:t>
              </a: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4136497" y="9454133"/>
              <a:ext cx="2667503" cy="0"/>
            </a:xfrm>
            <a:prstGeom prst="line">
              <a:avLst/>
            </a:prstGeom>
            <a:ln w="63500" cap="rnd">
              <a:solidFill>
                <a:srgbClr val="FFCC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439113" y="1944084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Bebas Neue</vt:lpstr>
      <vt:lpstr>Roboto</vt:lpstr>
      <vt:lpstr>Calibri</vt:lpstr>
      <vt:lpstr>Bebas Neue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Magazine table of contents template</dc:title>
  <cp:lastModifiedBy>Hương Tecpen</cp:lastModifiedBy>
  <cp:revision>1</cp:revision>
  <dcterms:created xsi:type="dcterms:W3CDTF">2006-08-16T00:00:00Z</dcterms:created>
  <dcterms:modified xsi:type="dcterms:W3CDTF">2022-03-14T03:40:02Z</dcterms:modified>
  <dc:identifier>DAE6QU4p-1U</dc:identifier>
</cp:coreProperties>
</file>