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07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layfair Display" pitchFamily="2" charset="0"/>
      <p:regular r:id="rId7"/>
      <p:bold r:id="rId8"/>
      <p:italic r:id="rId9"/>
      <p:boldItalic r:id="rId10"/>
    </p:embeddedFont>
    <p:embeddedFont>
      <p:font typeface="Playfair Display Bold" pitchFamily="2" charset="0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AEC827-AF86-4E75-A740-4AE515DF4AB0}" v="1" dt="2022-03-14T02:57:15.4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0" autoAdjust="0"/>
    <p:restoredTop sz="94622" autoAdjust="0"/>
  </p:normalViewPr>
  <p:slideViewPr>
    <p:cSldViewPr>
      <p:cViewPr varScale="1">
        <p:scale>
          <a:sx n="48" d="100"/>
          <a:sy n="48" d="100"/>
        </p:scale>
        <p:origin x="284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9A7785CE-AD7F-4A5A-8018-D126D7E72D32}"/>
    <pc:docChg chg="undo custSel delSld modSld">
      <pc:chgData name="Hương Tecpen" userId="c5ce32652c29dffd" providerId="LiveId" clId="{9A7785CE-AD7F-4A5A-8018-D126D7E72D32}" dt="2022-03-14T02:43:16.129" v="18" actId="14100"/>
      <pc:docMkLst>
        <pc:docMk/>
      </pc:docMkLst>
      <pc:sldChg chg="del">
        <pc:chgData name="Hương Tecpen" userId="c5ce32652c29dffd" providerId="LiveId" clId="{9A7785CE-AD7F-4A5A-8018-D126D7E72D32}" dt="2022-03-14T02:42:56.634" v="9" actId="47"/>
        <pc:sldMkLst>
          <pc:docMk/>
          <pc:sldMk cId="0" sldId="256"/>
        </pc:sldMkLst>
      </pc:sldChg>
      <pc:sldChg chg="modSp mod">
        <pc:chgData name="Hương Tecpen" userId="c5ce32652c29dffd" providerId="LiveId" clId="{9A7785CE-AD7F-4A5A-8018-D126D7E72D32}" dt="2022-03-14T02:43:16.129" v="18" actId="14100"/>
        <pc:sldMkLst>
          <pc:docMk/>
          <pc:sldMk cId="0" sldId="257"/>
        </pc:sldMkLst>
        <pc:picChg chg="mod">
          <ac:chgData name="Hương Tecpen" userId="c5ce32652c29dffd" providerId="LiveId" clId="{9A7785CE-AD7F-4A5A-8018-D126D7E72D32}" dt="2022-03-14T02:43:16.129" v="18" actId="14100"/>
          <ac:picMkLst>
            <pc:docMk/>
            <pc:sldMk cId="0" sldId="257"/>
            <ac:picMk id="2" creationId="{00000000-0000-0000-0000-000000000000}"/>
          </ac:picMkLst>
        </pc:picChg>
      </pc:sldChg>
      <pc:sldChg chg="del">
        <pc:chgData name="Hương Tecpen" userId="c5ce32652c29dffd" providerId="LiveId" clId="{9A7785CE-AD7F-4A5A-8018-D126D7E72D32}" dt="2022-03-14T02:42:55.006" v="8" actId="47"/>
        <pc:sldMkLst>
          <pc:docMk/>
          <pc:sldMk cId="0" sldId="258"/>
        </pc:sldMkLst>
      </pc:sldChg>
      <pc:sldChg chg="del">
        <pc:chgData name="Hương Tecpen" userId="c5ce32652c29dffd" providerId="LiveId" clId="{9A7785CE-AD7F-4A5A-8018-D126D7E72D32}" dt="2022-03-14T02:42:55.006" v="8" actId="47"/>
        <pc:sldMkLst>
          <pc:docMk/>
          <pc:sldMk cId="0" sldId="259"/>
        </pc:sldMkLst>
      </pc:sldChg>
      <pc:sldChg chg="del">
        <pc:chgData name="Hương Tecpen" userId="c5ce32652c29dffd" providerId="LiveId" clId="{9A7785CE-AD7F-4A5A-8018-D126D7E72D32}" dt="2022-03-14T02:42:55.006" v="8" actId="47"/>
        <pc:sldMkLst>
          <pc:docMk/>
          <pc:sldMk cId="0" sldId="260"/>
        </pc:sldMkLst>
      </pc:sldChg>
      <pc:sldChg chg="del">
        <pc:chgData name="Hương Tecpen" userId="c5ce32652c29dffd" providerId="LiveId" clId="{9A7785CE-AD7F-4A5A-8018-D126D7E72D32}" dt="2022-03-14T02:42:55.006" v="8" actId="47"/>
        <pc:sldMkLst>
          <pc:docMk/>
          <pc:sldMk cId="0" sldId="261"/>
        </pc:sldMkLst>
      </pc:sldChg>
      <pc:sldChg chg="del">
        <pc:chgData name="Hương Tecpen" userId="c5ce32652c29dffd" providerId="LiveId" clId="{9A7785CE-AD7F-4A5A-8018-D126D7E72D32}" dt="2022-03-14T02:42:55.006" v="8" actId="47"/>
        <pc:sldMkLst>
          <pc:docMk/>
          <pc:sldMk cId="0" sldId="262"/>
        </pc:sldMkLst>
      </pc:sldChg>
      <pc:sldChg chg="del">
        <pc:chgData name="Hương Tecpen" userId="c5ce32652c29dffd" providerId="LiveId" clId="{9A7785CE-AD7F-4A5A-8018-D126D7E72D32}" dt="2022-03-14T02:42:55.006" v="8" actId="47"/>
        <pc:sldMkLst>
          <pc:docMk/>
          <pc:sldMk cId="0" sldId="263"/>
        </pc:sldMkLst>
      </pc:sldChg>
      <pc:sldChg chg="del">
        <pc:chgData name="Hương Tecpen" userId="c5ce32652c29dffd" providerId="LiveId" clId="{9A7785CE-AD7F-4A5A-8018-D126D7E72D32}" dt="2022-03-14T02:42:55.006" v="8" actId="47"/>
        <pc:sldMkLst>
          <pc:docMk/>
          <pc:sldMk cId="0" sldId="264"/>
        </pc:sldMkLst>
      </pc:sldChg>
      <pc:sldChg chg="del">
        <pc:chgData name="Hương Tecpen" userId="c5ce32652c29dffd" providerId="LiveId" clId="{9A7785CE-AD7F-4A5A-8018-D126D7E72D32}" dt="2022-03-14T02:42:55.006" v="8" actId="47"/>
        <pc:sldMkLst>
          <pc:docMk/>
          <pc:sldMk cId="0" sldId="265"/>
        </pc:sldMkLst>
      </pc:sldChg>
      <pc:sldChg chg="del">
        <pc:chgData name="Hương Tecpen" userId="c5ce32652c29dffd" providerId="LiveId" clId="{9A7785CE-AD7F-4A5A-8018-D126D7E72D32}" dt="2022-03-14T02:42:55.006" v="8" actId="47"/>
        <pc:sldMkLst>
          <pc:docMk/>
          <pc:sldMk cId="0" sldId="266"/>
        </pc:sldMkLst>
      </pc:sldChg>
      <pc:sldChg chg="del">
        <pc:chgData name="Hương Tecpen" userId="c5ce32652c29dffd" providerId="LiveId" clId="{9A7785CE-AD7F-4A5A-8018-D126D7E72D32}" dt="2022-03-14T02:42:55.006" v="8" actId="47"/>
        <pc:sldMkLst>
          <pc:docMk/>
          <pc:sldMk cId="0" sldId="267"/>
        </pc:sldMkLst>
      </pc:sldChg>
      <pc:sldChg chg="del">
        <pc:chgData name="Hương Tecpen" userId="c5ce32652c29dffd" providerId="LiveId" clId="{9A7785CE-AD7F-4A5A-8018-D126D7E72D32}" dt="2022-03-14T02:42:44.680" v="7" actId="47"/>
        <pc:sldMkLst>
          <pc:docMk/>
          <pc:sldMk cId="0" sldId="269"/>
        </pc:sldMkLst>
      </pc:sldChg>
      <pc:sldChg chg="del">
        <pc:chgData name="Hương Tecpen" userId="c5ce32652c29dffd" providerId="LiveId" clId="{9A7785CE-AD7F-4A5A-8018-D126D7E72D32}" dt="2022-03-14T02:42:44.680" v="7" actId="47"/>
        <pc:sldMkLst>
          <pc:docMk/>
          <pc:sldMk cId="0" sldId="270"/>
        </pc:sldMkLst>
      </pc:sldChg>
      <pc:sldChg chg="del">
        <pc:chgData name="Hương Tecpen" userId="c5ce32652c29dffd" providerId="LiveId" clId="{9A7785CE-AD7F-4A5A-8018-D126D7E72D32}" dt="2022-03-14T02:42:44.680" v="7" actId="47"/>
        <pc:sldMkLst>
          <pc:docMk/>
          <pc:sldMk cId="0" sldId="271"/>
        </pc:sldMkLst>
      </pc:sldChg>
      <pc:sldChg chg="del">
        <pc:chgData name="Hương Tecpen" userId="c5ce32652c29dffd" providerId="LiveId" clId="{9A7785CE-AD7F-4A5A-8018-D126D7E72D32}" dt="2022-03-14T02:42:44.680" v="7" actId="47"/>
        <pc:sldMkLst>
          <pc:docMk/>
          <pc:sldMk cId="0" sldId="272"/>
        </pc:sldMkLst>
      </pc:sldChg>
      <pc:sldChg chg="del">
        <pc:chgData name="Hương Tecpen" userId="c5ce32652c29dffd" providerId="LiveId" clId="{9A7785CE-AD7F-4A5A-8018-D126D7E72D32}" dt="2022-03-14T02:42:44.680" v="7" actId="47"/>
        <pc:sldMkLst>
          <pc:docMk/>
          <pc:sldMk cId="0" sldId="273"/>
        </pc:sldMkLst>
      </pc:sldChg>
      <pc:sldChg chg="del">
        <pc:chgData name="Hương Tecpen" userId="c5ce32652c29dffd" providerId="LiveId" clId="{9A7785CE-AD7F-4A5A-8018-D126D7E72D32}" dt="2022-03-14T02:42:44.680" v="7" actId="47"/>
        <pc:sldMkLst>
          <pc:docMk/>
          <pc:sldMk cId="0" sldId="274"/>
        </pc:sldMkLst>
      </pc:sldChg>
      <pc:sldChg chg="del">
        <pc:chgData name="Hương Tecpen" userId="c5ce32652c29dffd" providerId="LiveId" clId="{9A7785CE-AD7F-4A5A-8018-D126D7E72D32}" dt="2022-03-14T02:42:44.680" v="7" actId="47"/>
        <pc:sldMkLst>
          <pc:docMk/>
          <pc:sldMk cId="0" sldId="275"/>
        </pc:sldMkLst>
      </pc:sldChg>
      <pc:sldChg chg="del">
        <pc:chgData name="Hương Tecpen" userId="c5ce32652c29dffd" providerId="LiveId" clId="{9A7785CE-AD7F-4A5A-8018-D126D7E72D32}" dt="2022-03-14T02:42:44.680" v="7" actId="47"/>
        <pc:sldMkLst>
          <pc:docMk/>
          <pc:sldMk cId="0" sldId="276"/>
        </pc:sldMkLst>
      </pc:sldChg>
      <pc:sldChg chg="del">
        <pc:chgData name="Hương Tecpen" userId="c5ce32652c29dffd" providerId="LiveId" clId="{9A7785CE-AD7F-4A5A-8018-D126D7E72D32}" dt="2022-03-14T02:42:44.680" v="7" actId="47"/>
        <pc:sldMkLst>
          <pc:docMk/>
          <pc:sldMk cId="0" sldId="277"/>
        </pc:sldMkLst>
      </pc:sldChg>
      <pc:sldChg chg="del">
        <pc:chgData name="Hương Tecpen" userId="c5ce32652c29dffd" providerId="LiveId" clId="{9A7785CE-AD7F-4A5A-8018-D126D7E72D32}" dt="2022-03-14T02:42:44.680" v="7" actId="47"/>
        <pc:sldMkLst>
          <pc:docMk/>
          <pc:sldMk cId="0" sldId="278"/>
        </pc:sldMkLst>
      </pc:sldChg>
      <pc:sldChg chg="del">
        <pc:chgData name="Hương Tecpen" userId="c5ce32652c29dffd" providerId="LiveId" clId="{9A7785CE-AD7F-4A5A-8018-D126D7E72D32}" dt="2022-03-14T02:42:44.680" v="7" actId="47"/>
        <pc:sldMkLst>
          <pc:docMk/>
          <pc:sldMk cId="0" sldId="279"/>
        </pc:sldMkLst>
      </pc:sldChg>
      <pc:sldChg chg="del">
        <pc:chgData name="Hương Tecpen" userId="c5ce32652c29dffd" providerId="LiveId" clId="{9A7785CE-AD7F-4A5A-8018-D126D7E72D32}" dt="2022-03-14T02:42:44.680" v="7" actId="47"/>
        <pc:sldMkLst>
          <pc:docMk/>
          <pc:sldMk cId="0" sldId="280"/>
        </pc:sldMkLst>
      </pc:sldChg>
      <pc:sldChg chg="del">
        <pc:chgData name="Hương Tecpen" userId="c5ce32652c29dffd" providerId="LiveId" clId="{9A7785CE-AD7F-4A5A-8018-D126D7E72D32}" dt="2022-03-14T02:42:44.680" v="7" actId="47"/>
        <pc:sldMkLst>
          <pc:docMk/>
          <pc:sldMk cId="0" sldId="281"/>
        </pc:sldMkLst>
      </pc:sldChg>
      <pc:sldChg chg="del">
        <pc:chgData name="Hương Tecpen" userId="c5ce32652c29dffd" providerId="LiveId" clId="{9A7785CE-AD7F-4A5A-8018-D126D7E72D32}" dt="2022-03-14T02:42:44.680" v="7" actId="47"/>
        <pc:sldMkLst>
          <pc:docMk/>
          <pc:sldMk cId="0" sldId="282"/>
        </pc:sldMkLst>
      </pc:sldChg>
      <pc:sldChg chg="del">
        <pc:chgData name="Hương Tecpen" userId="c5ce32652c29dffd" providerId="LiveId" clId="{9A7785CE-AD7F-4A5A-8018-D126D7E72D32}" dt="2022-03-14T02:42:44.680" v="7" actId="47"/>
        <pc:sldMkLst>
          <pc:docMk/>
          <pc:sldMk cId="0" sldId="283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285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286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287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288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289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290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291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292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293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294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295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296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297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298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299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300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301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302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303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304"/>
        </pc:sldMkLst>
      </pc:sldChg>
      <pc:sldChg chg="del">
        <pc:chgData name="Hương Tecpen" userId="c5ce32652c29dffd" providerId="LiveId" clId="{9A7785CE-AD7F-4A5A-8018-D126D7E72D32}" dt="2022-03-14T02:42:12.557" v="5" actId="47"/>
        <pc:sldMkLst>
          <pc:docMk/>
          <pc:sldMk cId="0" sldId="306"/>
        </pc:sldMkLst>
      </pc:sldChg>
      <pc:sldChg chg="del">
        <pc:chgData name="Hương Tecpen" userId="c5ce32652c29dffd" providerId="LiveId" clId="{9A7785CE-AD7F-4A5A-8018-D126D7E72D32}" dt="2022-03-14T02:42:00.512" v="4" actId="47"/>
        <pc:sldMkLst>
          <pc:docMk/>
          <pc:sldMk cId="0" sldId="308"/>
        </pc:sldMkLst>
      </pc:sldChg>
      <pc:sldChg chg="del">
        <pc:chgData name="Hương Tecpen" userId="c5ce32652c29dffd" providerId="LiveId" clId="{9A7785CE-AD7F-4A5A-8018-D126D7E72D32}" dt="2022-03-14T02:42:00.512" v="4" actId="47"/>
        <pc:sldMkLst>
          <pc:docMk/>
          <pc:sldMk cId="0" sldId="309"/>
        </pc:sldMkLst>
      </pc:sldChg>
      <pc:sldChg chg="del">
        <pc:chgData name="Hương Tecpen" userId="c5ce32652c29dffd" providerId="LiveId" clId="{9A7785CE-AD7F-4A5A-8018-D126D7E72D32}" dt="2022-03-14T02:42:00.512" v="4" actId="47"/>
        <pc:sldMkLst>
          <pc:docMk/>
          <pc:sldMk cId="0" sldId="310"/>
        </pc:sldMkLst>
      </pc:sldChg>
      <pc:sldChg chg="del">
        <pc:chgData name="Hương Tecpen" userId="c5ce32652c29dffd" providerId="LiveId" clId="{9A7785CE-AD7F-4A5A-8018-D126D7E72D32}" dt="2022-03-14T02:42:00.512" v="4" actId="47"/>
        <pc:sldMkLst>
          <pc:docMk/>
          <pc:sldMk cId="0" sldId="311"/>
        </pc:sldMkLst>
      </pc:sldChg>
      <pc:sldChg chg="del">
        <pc:chgData name="Hương Tecpen" userId="c5ce32652c29dffd" providerId="LiveId" clId="{9A7785CE-AD7F-4A5A-8018-D126D7E72D32}" dt="2022-03-14T02:42:00.512" v="4" actId="47"/>
        <pc:sldMkLst>
          <pc:docMk/>
          <pc:sldMk cId="0" sldId="312"/>
        </pc:sldMkLst>
      </pc:sldChg>
      <pc:sldChg chg="del">
        <pc:chgData name="Hương Tecpen" userId="c5ce32652c29dffd" providerId="LiveId" clId="{9A7785CE-AD7F-4A5A-8018-D126D7E72D32}" dt="2022-03-14T02:42:00.512" v="4" actId="47"/>
        <pc:sldMkLst>
          <pc:docMk/>
          <pc:sldMk cId="0" sldId="313"/>
        </pc:sldMkLst>
      </pc:sldChg>
      <pc:sldChg chg="del">
        <pc:chgData name="Hương Tecpen" userId="c5ce32652c29dffd" providerId="LiveId" clId="{9A7785CE-AD7F-4A5A-8018-D126D7E72D32}" dt="2022-03-14T02:42:00.512" v="4" actId="47"/>
        <pc:sldMkLst>
          <pc:docMk/>
          <pc:sldMk cId="0" sldId="314"/>
        </pc:sldMkLst>
      </pc:sldChg>
      <pc:sldChg chg="del">
        <pc:chgData name="Hương Tecpen" userId="c5ce32652c29dffd" providerId="LiveId" clId="{9A7785CE-AD7F-4A5A-8018-D126D7E72D32}" dt="2022-03-14T02:42:00.512" v="4" actId="47"/>
        <pc:sldMkLst>
          <pc:docMk/>
          <pc:sldMk cId="0" sldId="315"/>
        </pc:sldMkLst>
      </pc:sldChg>
      <pc:sldChg chg="del">
        <pc:chgData name="Hương Tecpen" userId="c5ce32652c29dffd" providerId="LiveId" clId="{9A7785CE-AD7F-4A5A-8018-D126D7E72D32}" dt="2022-03-14T02:42:00.512" v="4" actId="47"/>
        <pc:sldMkLst>
          <pc:docMk/>
          <pc:sldMk cId="0" sldId="316"/>
        </pc:sldMkLst>
      </pc:sldChg>
      <pc:sldChg chg="del">
        <pc:chgData name="Hương Tecpen" userId="c5ce32652c29dffd" providerId="LiveId" clId="{9A7785CE-AD7F-4A5A-8018-D126D7E72D32}" dt="2022-03-14T02:42:00.512" v="4" actId="47"/>
        <pc:sldMkLst>
          <pc:docMk/>
          <pc:sldMk cId="0" sldId="317"/>
        </pc:sldMkLst>
      </pc:sldChg>
      <pc:sldChg chg="del">
        <pc:chgData name="Hương Tecpen" userId="c5ce32652c29dffd" providerId="LiveId" clId="{9A7785CE-AD7F-4A5A-8018-D126D7E72D32}" dt="2022-03-14T02:42:00.512" v="4" actId="47"/>
        <pc:sldMkLst>
          <pc:docMk/>
          <pc:sldMk cId="0" sldId="318"/>
        </pc:sldMkLst>
      </pc:sldChg>
      <pc:sldChg chg="del">
        <pc:chgData name="Hương Tecpen" userId="c5ce32652c29dffd" providerId="LiveId" clId="{9A7785CE-AD7F-4A5A-8018-D126D7E72D32}" dt="2022-03-14T02:42:00.512" v="4" actId="47"/>
        <pc:sldMkLst>
          <pc:docMk/>
          <pc:sldMk cId="0" sldId="319"/>
        </pc:sldMkLst>
      </pc:sldChg>
      <pc:sldChg chg="del">
        <pc:chgData name="Hương Tecpen" userId="c5ce32652c29dffd" providerId="LiveId" clId="{9A7785CE-AD7F-4A5A-8018-D126D7E72D32}" dt="2022-03-14T02:42:00.512" v="4" actId="47"/>
        <pc:sldMkLst>
          <pc:docMk/>
          <pc:sldMk cId="0" sldId="320"/>
        </pc:sldMkLst>
      </pc:sldChg>
      <pc:sldChg chg="del">
        <pc:chgData name="Hương Tecpen" userId="c5ce32652c29dffd" providerId="LiveId" clId="{9A7785CE-AD7F-4A5A-8018-D126D7E72D32}" dt="2022-03-14T02:41:45.945" v="3" actId="47"/>
        <pc:sldMkLst>
          <pc:docMk/>
          <pc:sldMk cId="0" sldId="322"/>
        </pc:sldMkLst>
      </pc:sldChg>
      <pc:sldChg chg="del">
        <pc:chgData name="Hương Tecpen" userId="c5ce32652c29dffd" providerId="LiveId" clId="{9A7785CE-AD7F-4A5A-8018-D126D7E72D32}" dt="2022-03-14T02:41:45.945" v="3" actId="47"/>
        <pc:sldMkLst>
          <pc:docMk/>
          <pc:sldMk cId="0" sldId="323"/>
        </pc:sldMkLst>
      </pc:sldChg>
      <pc:sldChg chg="del">
        <pc:chgData name="Hương Tecpen" userId="c5ce32652c29dffd" providerId="LiveId" clId="{9A7785CE-AD7F-4A5A-8018-D126D7E72D32}" dt="2022-03-14T02:41:45.945" v="3" actId="47"/>
        <pc:sldMkLst>
          <pc:docMk/>
          <pc:sldMk cId="0" sldId="324"/>
        </pc:sldMkLst>
      </pc:sldChg>
      <pc:sldChg chg="del">
        <pc:chgData name="Hương Tecpen" userId="c5ce32652c29dffd" providerId="LiveId" clId="{9A7785CE-AD7F-4A5A-8018-D126D7E72D32}" dt="2022-03-14T02:41:31.925" v="2" actId="47"/>
        <pc:sldMkLst>
          <pc:docMk/>
          <pc:sldMk cId="0" sldId="326"/>
        </pc:sldMkLst>
      </pc:sldChg>
      <pc:sldChg chg="del">
        <pc:chgData name="Hương Tecpen" userId="c5ce32652c29dffd" providerId="LiveId" clId="{9A7785CE-AD7F-4A5A-8018-D126D7E72D32}" dt="2022-03-14T02:41:31.925" v="2" actId="47"/>
        <pc:sldMkLst>
          <pc:docMk/>
          <pc:sldMk cId="0" sldId="327"/>
        </pc:sldMkLst>
      </pc:sldChg>
      <pc:sldChg chg="del">
        <pc:chgData name="Hương Tecpen" userId="c5ce32652c29dffd" providerId="LiveId" clId="{9A7785CE-AD7F-4A5A-8018-D126D7E72D32}" dt="2022-03-14T02:41:31.925" v="2" actId="47"/>
        <pc:sldMkLst>
          <pc:docMk/>
          <pc:sldMk cId="0" sldId="328"/>
        </pc:sldMkLst>
      </pc:sldChg>
      <pc:sldChg chg="del">
        <pc:chgData name="Hương Tecpen" userId="c5ce32652c29dffd" providerId="LiveId" clId="{9A7785CE-AD7F-4A5A-8018-D126D7E72D32}" dt="2022-03-14T02:41:31.925" v="2" actId="47"/>
        <pc:sldMkLst>
          <pc:docMk/>
          <pc:sldMk cId="0" sldId="329"/>
        </pc:sldMkLst>
      </pc:sldChg>
      <pc:sldChg chg="del">
        <pc:chgData name="Hương Tecpen" userId="c5ce32652c29dffd" providerId="LiveId" clId="{9A7785CE-AD7F-4A5A-8018-D126D7E72D32}" dt="2022-03-14T02:41:31.925" v="2" actId="47"/>
        <pc:sldMkLst>
          <pc:docMk/>
          <pc:sldMk cId="0" sldId="330"/>
        </pc:sldMkLst>
      </pc:sldChg>
      <pc:sldChg chg="del">
        <pc:chgData name="Hương Tecpen" userId="c5ce32652c29dffd" providerId="LiveId" clId="{9A7785CE-AD7F-4A5A-8018-D126D7E72D32}" dt="2022-03-14T02:41:31.925" v="2" actId="47"/>
        <pc:sldMkLst>
          <pc:docMk/>
          <pc:sldMk cId="0" sldId="331"/>
        </pc:sldMkLst>
      </pc:sldChg>
      <pc:sldChg chg="del">
        <pc:chgData name="Hương Tecpen" userId="c5ce32652c29dffd" providerId="LiveId" clId="{9A7785CE-AD7F-4A5A-8018-D126D7E72D32}" dt="2022-03-14T02:41:31.925" v="2" actId="47"/>
        <pc:sldMkLst>
          <pc:docMk/>
          <pc:sldMk cId="0" sldId="332"/>
        </pc:sldMkLst>
      </pc:sldChg>
      <pc:sldChg chg="del">
        <pc:chgData name="Hương Tecpen" userId="c5ce32652c29dffd" providerId="LiveId" clId="{9A7785CE-AD7F-4A5A-8018-D126D7E72D32}" dt="2022-03-14T02:41:31.925" v="2" actId="47"/>
        <pc:sldMkLst>
          <pc:docMk/>
          <pc:sldMk cId="0" sldId="333"/>
        </pc:sldMkLst>
      </pc:sldChg>
      <pc:sldChg chg="del">
        <pc:chgData name="Hương Tecpen" userId="c5ce32652c29dffd" providerId="LiveId" clId="{9A7785CE-AD7F-4A5A-8018-D126D7E72D32}" dt="2022-03-14T02:41:21.044" v="1" actId="47"/>
        <pc:sldMkLst>
          <pc:docMk/>
          <pc:sldMk cId="0" sldId="335"/>
        </pc:sldMkLst>
      </pc:sldChg>
      <pc:sldChg chg="del">
        <pc:chgData name="Hương Tecpen" userId="c5ce32652c29dffd" providerId="LiveId" clId="{9A7785CE-AD7F-4A5A-8018-D126D7E72D32}" dt="2022-03-14T02:41:21.044" v="1" actId="47"/>
        <pc:sldMkLst>
          <pc:docMk/>
          <pc:sldMk cId="0" sldId="336"/>
        </pc:sldMkLst>
      </pc:sldChg>
      <pc:sldChg chg="del">
        <pc:chgData name="Hương Tecpen" userId="c5ce32652c29dffd" providerId="LiveId" clId="{9A7785CE-AD7F-4A5A-8018-D126D7E72D32}" dt="2022-03-14T02:41:21.044" v="1" actId="47"/>
        <pc:sldMkLst>
          <pc:docMk/>
          <pc:sldMk cId="0" sldId="337"/>
        </pc:sldMkLst>
      </pc:sldChg>
      <pc:sldChg chg="del">
        <pc:chgData name="Hương Tecpen" userId="c5ce32652c29dffd" providerId="LiveId" clId="{9A7785CE-AD7F-4A5A-8018-D126D7E72D32}" dt="2022-03-14T02:41:21.044" v="1" actId="47"/>
        <pc:sldMkLst>
          <pc:docMk/>
          <pc:sldMk cId="0" sldId="338"/>
        </pc:sldMkLst>
      </pc:sldChg>
      <pc:sldChg chg="del">
        <pc:chgData name="Hương Tecpen" userId="c5ce32652c29dffd" providerId="LiveId" clId="{9A7785CE-AD7F-4A5A-8018-D126D7E72D32}" dt="2022-03-14T02:41:21.044" v="1" actId="47"/>
        <pc:sldMkLst>
          <pc:docMk/>
          <pc:sldMk cId="0" sldId="339"/>
        </pc:sldMkLst>
      </pc:sldChg>
      <pc:sldChg chg="del">
        <pc:chgData name="Hương Tecpen" userId="c5ce32652c29dffd" providerId="LiveId" clId="{9A7785CE-AD7F-4A5A-8018-D126D7E72D32}" dt="2022-03-14T02:41:21.044" v="1" actId="47"/>
        <pc:sldMkLst>
          <pc:docMk/>
          <pc:sldMk cId="0" sldId="340"/>
        </pc:sldMkLst>
      </pc:sldChg>
      <pc:sldChg chg="del">
        <pc:chgData name="Hương Tecpen" userId="c5ce32652c29dffd" providerId="LiveId" clId="{9A7785CE-AD7F-4A5A-8018-D126D7E72D32}" dt="2022-03-14T02:41:21.044" v="1" actId="47"/>
        <pc:sldMkLst>
          <pc:docMk/>
          <pc:sldMk cId="0" sldId="341"/>
        </pc:sldMkLst>
      </pc:sldChg>
      <pc:sldChg chg="del">
        <pc:chgData name="Hương Tecpen" userId="c5ce32652c29dffd" providerId="LiveId" clId="{9A7785CE-AD7F-4A5A-8018-D126D7E72D32}" dt="2022-03-14T02:41:21.044" v="1" actId="47"/>
        <pc:sldMkLst>
          <pc:docMk/>
          <pc:sldMk cId="0" sldId="342"/>
        </pc:sldMkLst>
      </pc:sldChg>
      <pc:sldChg chg="del">
        <pc:chgData name="Hương Tecpen" userId="c5ce32652c29dffd" providerId="LiveId" clId="{9A7785CE-AD7F-4A5A-8018-D126D7E72D32}" dt="2022-03-14T02:41:11.188" v="0" actId="47"/>
        <pc:sldMkLst>
          <pc:docMk/>
          <pc:sldMk cId="0" sldId="344"/>
        </pc:sldMkLst>
      </pc:sldChg>
      <pc:sldChg chg="del">
        <pc:chgData name="Hương Tecpen" userId="c5ce32652c29dffd" providerId="LiveId" clId="{9A7785CE-AD7F-4A5A-8018-D126D7E72D32}" dt="2022-03-14T02:41:11.188" v="0" actId="47"/>
        <pc:sldMkLst>
          <pc:docMk/>
          <pc:sldMk cId="0" sldId="345"/>
        </pc:sldMkLst>
      </pc:sldChg>
      <pc:sldChg chg="del">
        <pc:chgData name="Hương Tecpen" userId="c5ce32652c29dffd" providerId="LiveId" clId="{9A7785CE-AD7F-4A5A-8018-D126D7E72D32}" dt="2022-03-14T02:41:11.188" v="0" actId="47"/>
        <pc:sldMkLst>
          <pc:docMk/>
          <pc:sldMk cId="0" sldId="346"/>
        </pc:sldMkLst>
      </pc:sldChg>
      <pc:sldChg chg="del">
        <pc:chgData name="Hương Tecpen" userId="c5ce32652c29dffd" providerId="LiveId" clId="{9A7785CE-AD7F-4A5A-8018-D126D7E72D32}" dt="2022-03-14T02:41:11.188" v="0" actId="47"/>
        <pc:sldMkLst>
          <pc:docMk/>
          <pc:sldMk cId="0" sldId="347"/>
        </pc:sldMkLst>
      </pc:sldChg>
      <pc:sldChg chg="del">
        <pc:chgData name="Hương Tecpen" userId="c5ce32652c29dffd" providerId="LiveId" clId="{9A7785CE-AD7F-4A5A-8018-D126D7E72D32}" dt="2022-03-14T02:41:11.188" v="0" actId="47"/>
        <pc:sldMkLst>
          <pc:docMk/>
          <pc:sldMk cId="0" sldId="348"/>
        </pc:sldMkLst>
      </pc:sldChg>
      <pc:sldChg chg="del">
        <pc:chgData name="Hương Tecpen" userId="c5ce32652c29dffd" providerId="LiveId" clId="{9A7785CE-AD7F-4A5A-8018-D126D7E72D32}" dt="2022-03-14T02:41:11.188" v="0" actId="47"/>
        <pc:sldMkLst>
          <pc:docMk/>
          <pc:sldMk cId="0" sldId="349"/>
        </pc:sldMkLst>
      </pc:sldChg>
      <pc:sldChg chg="del">
        <pc:chgData name="Hương Tecpen" userId="c5ce32652c29dffd" providerId="LiveId" clId="{9A7785CE-AD7F-4A5A-8018-D126D7E72D32}" dt="2022-03-14T02:41:11.188" v="0" actId="47"/>
        <pc:sldMkLst>
          <pc:docMk/>
          <pc:sldMk cId="0" sldId="350"/>
        </pc:sldMkLst>
      </pc:sldChg>
    </pc:docChg>
  </pc:docChgLst>
  <pc:docChgLst>
    <pc:chgData name="Hương Tecpen" userId="c5ce32652c29dffd" providerId="LiveId" clId="{5EAEC827-AF86-4E75-A740-4AE515DF4AB0}"/>
    <pc:docChg chg="delSld modSld">
      <pc:chgData name="Hương Tecpen" userId="c5ce32652c29dffd" providerId="LiveId" clId="{5EAEC827-AF86-4E75-A740-4AE515DF4AB0}" dt="2022-03-14T02:57:19.832" v="3" actId="14100"/>
      <pc:docMkLst>
        <pc:docMk/>
      </pc:docMkLst>
      <pc:sldChg chg="del">
        <pc:chgData name="Hương Tecpen" userId="c5ce32652c29dffd" providerId="LiveId" clId="{5EAEC827-AF86-4E75-A740-4AE515DF4AB0}" dt="2022-03-14T02:57:05.580" v="0" actId="47"/>
        <pc:sldMkLst>
          <pc:docMk/>
          <pc:sldMk cId="0" sldId="257"/>
        </pc:sldMkLst>
      </pc:sldChg>
      <pc:sldChg chg="del">
        <pc:chgData name="Hương Tecpen" userId="c5ce32652c29dffd" providerId="LiveId" clId="{5EAEC827-AF86-4E75-A740-4AE515DF4AB0}" dt="2022-03-14T02:57:05.580" v="0" actId="47"/>
        <pc:sldMkLst>
          <pc:docMk/>
          <pc:sldMk cId="0" sldId="268"/>
        </pc:sldMkLst>
      </pc:sldChg>
      <pc:sldChg chg="del">
        <pc:chgData name="Hương Tecpen" userId="c5ce32652c29dffd" providerId="LiveId" clId="{5EAEC827-AF86-4E75-A740-4AE515DF4AB0}" dt="2022-03-14T02:57:05.580" v="0" actId="47"/>
        <pc:sldMkLst>
          <pc:docMk/>
          <pc:sldMk cId="0" sldId="284"/>
        </pc:sldMkLst>
      </pc:sldChg>
      <pc:sldChg chg="del">
        <pc:chgData name="Hương Tecpen" userId="c5ce32652c29dffd" providerId="LiveId" clId="{5EAEC827-AF86-4E75-A740-4AE515DF4AB0}" dt="2022-03-14T02:57:05.580" v="0" actId="47"/>
        <pc:sldMkLst>
          <pc:docMk/>
          <pc:sldMk cId="0" sldId="305"/>
        </pc:sldMkLst>
      </pc:sldChg>
      <pc:sldChg chg="addSp modSp mod">
        <pc:chgData name="Hương Tecpen" userId="c5ce32652c29dffd" providerId="LiveId" clId="{5EAEC827-AF86-4E75-A740-4AE515DF4AB0}" dt="2022-03-14T02:57:19.832" v="3" actId="14100"/>
        <pc:sldMkLst>
          <pc:docMk/>
          <pc:sldMk cId="0" sldId="307"/>
        </pc:sldMkLst>
        <pc:spChg chg="mod">
          <ac:chgData name="Hương Tecpen" userId="c5ce32652c29dffd" providerId="LiveId" clId="{5EAEC827-AF86-4E75-A740-4AE515DF4AB0}" dt="2022-03-14T02:57:15.427" v="2" actId="164"/>
          <ac:spMkLst>
            <pc:docMk/>
            <pc:sldMk cId="0" sldId="307"/>
            <ac:spMk id="2" creationId="{00000000-0000-0000-0000-000000000000}"/>
          </ac:spMkLst>
        </pc:spChg>
        <pc:spChg chg="mod">
          <ac:chgData name="Hương Tecpen" userId="c5ce32652c29dffd" providerId="LiveId" clId="{5EAEC827-AF86-4E75-A740-4AE515DF4AB0}" dt="2022-03-14T02:57:19.832" v="3" actId="14100"/>
          <ac:spMkLst>
            <pc:docMk/>
            <pc:sldMk cId="0" sldId="307"/>
            <ac:spMk id="24" creationId="{00000000-0000-0000-0000-000000000000}"/>
          </ac:spMkLst>
        </pc:spChg>
        <pc:grpChg chg="mod">
          <ac:chgData name="Hương Tecpen" userId="c5ce32652c29dffd" providerId="LiveId" clId="{5EAEC827-AF86-4E75-A740-4AE515DF4AB0}" dt="2022-03-14T02:57:15.427" v="2" actId="164"/>
          <ac:grpSpMkLst>
            <pc:docMk/>
            <pc:sldMk cId="0" sldId="307"/>
            <ac:grpSpMk id="3" creationId="{00000000-0000-0000-0000-000000000000}"/>
          </ac:grpSpMkLst>
        </pc:grpChg>
        <pc:grpChg chg="mod">
          <ac:chgData name="Hương Tecpen" userId="c5ce32652c29dffd" providerId="LiveId" clId="{5EAEC827-AF86-4E75-A740-4AE515DF4AB0}" dt="2022-03-14T02:57:15.427" v="2" actId="164"/>
          <ac:grpSpMkLst>
            <pc:docMk/>
            <pc:sldMk cId="0" sldId="307"/>
            <ac:grpSpMk id="6" creationId="{00000000-0000-0000-0000-000000000000}"/>
          </ac:grpSpMkLst>
        </pc:grpChg>
        <pc:grpChg chg="mod">
          <ac:chgData name="Hương Tecpen" userId="c5ce32652c29dffd" providerId="LiveId" clId="{5EAEC827-AF86-4E75-A740-4AE515DF4AB0}" dt="2022-03-14T02:57:15.427" v="2" actId="164"/>
          <ac:grpSpMkLst>
            <pc:docMk/>
            <pc:sldMk cId="0" sldId="307"/>
            <ac:grpSpMk id="9" creationId="{00000000-0000-0000-0000-000000000000}"/>
          </ac:grpSpMkLst>
        </pc:grpChg>
        <pc:grpChg chg="mod">
          <ac:chgData name="Hương Tecpen" userId="c5ce32652c29dffd" providerId="LiveId" clId="{5EAEC827-AF86-4E75-A740-4AE515DF4AB0}" dt="2022-03-14T02:57:15.427" v="2" actId="164"/>
          <ac:grpSpMkLst>
            <pc:docMk/>
            <pc:sldMk cId="0" sldId="307"/>
            <ac:grpSpMk id="12" creationId="{00000000-0000-0000-0000-000000000000}"/>
          </ac:grpSpMkLst>
        </pc:grpChg>
        <pc:grpChg chg="mod">
          <ac:chgData name="Hương Tecpen" userId="c5ce32652c29dffd" providerId="LiveId" clId="{5EAEC827-AF86-4E75-A740-4AE515DF4AB0}" dt="2022-03-14T02:57:15.427" v="2" actId="164"/>
          <ac:grpSpMkLst>
            <pc:docMk/>
            <pc:sldMk cId="0" sldId="307"/>
            <ac:grpSpMk id="15" creationId="{00000000-0000-0000-0000-000000000000}"/>
          </ac:grpSpMkLst>
        </pc:grpChg>
        <pc:grpChg chg="mod">
          <ac:chgData name="Hương Tecpen" userId="c5ce32652c29dffd" providerId="LiveId" clId="{5EAEC827-AF86-4E75-A740-4AE515DF4AB0}" dt="2022-03-14T02:57:15.427" v="2" actId="164"/>
          <ac:grpSpMkLst>
            <pc:docMk/>
            <pc:sldMk cId="0" sldId="307"/>
            <ac:grpSpMk id="18" creationId="{00000000-0000-0000-0000-000000000000}"/>
          </ac:grpSpMkLst>
        </pc:grpChg>
        <pc:grpChg chg="mod">
          <ac:chgData name="Hương Tecpen" userId="c5ce32652c29dffd" providerId="LiveId" clId="{5EAEC827-AF86-4E75-A740-4AE515DF4AB0}" dt="2022-03-14T02:57:15.427" v="2" actId="164"/>
          <ac:grpSpMkLst>
            <pc:docMk/>
            <pc:sldMk cId="0" sldId="307"/>
            <ac:grpSpMk id="21" creationId="{00000000-0000-0000-0000-000000000000}"/>
          </ac:grpSpMkLst>
        </pc:grpChg>
        <pc:grpChg chg="add mod">
          <ac:chgData name="Hương Tecpen" userId="c5ce32652c29dffd" providerId="LiveId" clId="{5EAEC827-AF86-4E75-A740-4AE515DF4AB0}" dt="2022-03-14T02:57:15.427" v="2" actId="164"/>
          <ac:grpSpMkLst>
            <pc:docMk/>
            <pc:sldMk cId="0" sldId="307"/>
            <ac:grpSpMk id="26" creationId="{EC7EE215-9ADF-4CB1-B083-D48FF2F2C33D}"/>
          </ac:grpSpMkLst>
        </pc:grpChg>
        <pc:picChg chg="mod">
          <ac:chgData name="Hương Tecpen" userId="c5ce32652c29dffd" providerId="LiveId" clId="{5EAEC827-AF86-4E75-A740-4AE515DF4AB0}" dt="2022-03-14T02:57:15.427" v="2" actId="164"/>
          <ac:picMkLst>
            <pc:docMk/>
            <pc:sldMk cId="0" sldId="307"/>
            <ac:picMk id="25" creationId="{00000000-0000-0000-0000-000000000000}"/>
          </ac:picMkLst>
        </pc:picChg>
      </pc:sldChg>
      <pc:sldChg chg="del">
        <pc:chgData name="Hương Tecpen" userId="c5ce32652c29dffd" providerId="LiveId" clId="{5EAEC827-AF86-4E75-A740-4AE515DF4AB0}" dt="2022-03-14T02:57:08.361" v="1" actId="47"/>
        <pc:sldMkLst>
          <pc:docMk/>
          <pc:sldMk cId="0" sldId="321"/>
        </pc:sldMkLst>
      </pc:sldChg>
      <pc:sldChg chg="del">
        <pc:chgData name="Hương Tecpen" userId="c5ce32652c29dffd" providerId="LiveId" clId="{5EAEC827-AF86-4E75-A740-4AE515DF4AB0}" dt="2022-03-14T02:57:08.361" v="1" actId="47"/>
        <pc:sldMkLst>
          <pc:docMk/>
          <pc:sldMk cId="0" sldId="325"/>
        </pc:sldMkLst>
      </pc:sldChg>
      <pc:sldChg chg="del">
        <pc:chgData name="Hương Tecpen" userId="c5ce32652c29dffd" providerId="LiveId" clId="{5EAEC827-AF86-4E75-A740-4AE515DF4AB0}" dt="2022-03-14T02:57:08.361" v="1" actId="47"/>
        <pc:sldMkLst>
          <pc:docMk/>
          <pc:sldMk cId="0" sldId="334"/>
        </pc:sldMkLst>
      </pc:sldChg>
      <pc:sldChg chg="del">
        <pc:chgData name="Hương Tecpen" userId="c5ce32652c29dffd" providerId="LiveId" clId="{5EAEC827-AF86-4E75-A740-4AE515DF4AB0}" dt="2022-03-14T02:57:08.361" v="1" actId="47"/>
        <pc:sldMkLst>
          <pc:docMk/>
          <pc:sldMk cId="0" sldId="34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EC7EE215-9ADF-4CB1-B083-D48FF2F2C33D}"/>
              </a:ext>
            </a:extLst>
          </p:cNvPr>
          <p:cNvGrpSpPr/>
          <p:nvPr/>
        </p:nvGrpSpPr>
        <p:grpSpPr>
          <a:xfrm>
            <a:off x="1008000" y="1298330"/>
            <a:ext cx="6381750" cy="8637670"/>
            <a:chOff x="1008000" y="1298330"/>
            <a:chExt cx="6381750" cy="8637670"/>
          </a:xfrm>
        </p:grpSpPr>
        <p:sp>
          <p:nvSpPr>
            <p:cNvPr id="2" name="TextBox 2"/>
            <p:cNvSpPr txBox="1"/>
            <p:nvPr/>
          </p:nvSpPr>
          <p:spPr>
            <a:xfrm>
              <a:off x="1008000" y="1298330"/>
              <a:ext cx="6381750" cy="17259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569"/>
                </a:lnSpc>
              </a:pPr>
              <a:r>
                <a:rPr lang="en-US" sz="7299" spc="-364" dirty="0">
                  <a:solidFill>
                    <a:srgbClr val="000000"/>
                  </a:solidFill>
                  <a:latin typeface="Playfair Display"/>
                </a:rPr>
                <a:t>THE BOOK NAME HERE</a:t>
              </a:r>
            </a:p>
          </p:txBody>
        </p:sp>
        <p:grpSp>
          <p:nvGrpSpPr>
            <p:cNvPr id="3" name="Group 3"/>
            <p:cNvGrpSpPr/>
            <p:nvPr/>
          </p:nvGrpSpPr>
          <p:grpSpPr>
            <a:xfrm>
              <a:off x="1008000" y="4013353"/>
              <a:ext cx="6381750" cy="530225"/>
              <a:chOff x="0" y="0"/>
              <a:chExt cx="8509000" cy="706967"/>
            </a:xfrm>
          </p:grpSpPr>
          <p:sp>
            <p:nvSpPr>
              <p:cNvPr id="4" name="TextBox 4"/>
              <p:cNvSpPr txBox="1"/>
              <p:nvPr/>
            </p:nvSpPr>
            <p:spPr>
              <a:xfrm>
                <a:off x="0" y="19050"/>
                <a:ext cx="8509000" cy="38311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en-US" sz="2000">
                    <a:solidFill>
                      <a:srgbClr val="000000"/>
                    </a:solidFill>
                    <a:latin typeface="Playfair Display Bold"/>
                  </a:rPr>
                  <a:t>Chapter 1</a:t>
                </a: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462703"/>
                <a:ext cx="8509000" cy="2442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30"/>
                  </a:lnSpc>
                </a:pPr>
                <a:r>
                  <a:rPr lang="en-US" sz="1300">
                    <a:solidFill>
                      <a:srgbClr val="000000"/>
                    </a:solidFill>
                    <a:latin typeface="Playfair Display"/>
                  </a:rPr>
                  <a:t>The chapter name here............................................................................................10</a:t>
                </a: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008000" y="4733586"/>
              <a:ext cx="6381750" cy="530225"/>
              <a:chOff x="0" y="0"/>
              <a:chExt cx="8509000" cy="706967"/>
            </a:xfrm>
          </p:grpSpPr>
          <p:sp>
            <p:nvSpPr>
              <p:cNvPr id="7" name="TextBox 7"/>
              <p:cNvSpPr txBox="1"/>
              <p:nvPr/>
            </p:nvSpPr>
            <p:spPr>
              <a:xfrm>
                <a:off x="0" y="19050"/>
                <a:ext cx="8509000" cy="38311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en-US" sz="2000">
                    <a:solidFill>
                      <a:srgbClr val="000000"/>
                    </a:solidFill>
                    <a:latin typeface="Playfair Display Bold"/>
                  </a:rPr>
                  <a:t>Chapter 2</a:t>
                </a: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462703"/>
                <a:ext cx="8509000" cy="2442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30"/>
                  </a:lnSpc>
                </a:pPr>
                <a:r>
                  <a:rPr lang="en-US" sz="1300">
                    <a:solidFill>
                      <a:srgbClr val="000000"/>
                    </a:solidFill>
                    <a:latin typeface="Playfair Display"/>
                  </a:rPr>
                  <a:t>The chapter name here............................................................................................25</a:t>
                </a: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008000" y="5453819"/>
              <a:ext cx="6381750" cy="530225"/>
              <a:chOff x="0" y="0"/>
              <a:chExt cx="8509000" cy="706967"/>
            </a:xfrm>
          </p:grpSpPr>
          <p:sp>
            <p:nvSpPr>
              <p:cNvPr id="10" name="TextBox 10"/>
              <p:cNvSpPr txBox="1"/>
              <p:nvPr/>
            </p:nvSpPr>
            <p:spPr>
              <a:xfrm>
                <a:off x="0" y="19050"/>
                <a:ext cx="8509000" cy="38311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en-US" sz="2000">
                    <a:solidFill>
                      <a:srgbClr val="000000"/>
                    </a:solidFill>
                    <a:latin typeface="Playfair Display Bold"/>
                  </a:rPr>
                  <a:t>Chapter 3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462703"/>
                <a:ext cx="8509000" cy="2442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30"/>
                  </a:lnSpc>
                </a:pPr>
                <a:r>
                  <a:rPr lang="en-US" sz="1300">
                    <a:solidFill>
                      <a:srgbClr val="000000"/>
                    </a:solidFill>
                    <a:latin typeface="Playfair Display"/>
                  </a:rPr>
                  <a:t>The chapter name here............................................................................................38</a:t>
                </a:r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1008000" y="6174053"/>
              <a:ext cx="6381750" cy="530225"/>
              <a:chOff x="0" y="0"/>
              <a:chExt cx="8509000" cy="706967"/>
            </a:xfrm>
          </p:grpSpPr>
          <p:sp>
            <p:nvSpPr>
              <p:cNvPr id="13" name="TextBox 13"/>
              <p:cNvSpPr txBox="1"/>
              <p:nvPr/>
            </p:nvSpPr>
            <p:spPr>
              <a:xfrm>
                <a:off x="0" y="19050"/>
                <a:ext cx="8509000" cy="38311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en-US" sz="2000">
                    <a:solidFill>
                      <a:srgbClr val="000000"/>
                    </a:solidFill>
                    <a:latin typeface="Playfair Display Bold"/>
                  </a:rPr>
                  <a:t>Chapter 4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462703"/>
                <a:ext cx="8509000" cy="2442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30"/>
                  </a:lnSpc>
                </a:pPr>
                <a:r>
                  <a:rPr lang="en-US" sz="1300">
                    <a:solidFill>
                      <a:srgbClr val="000000"/>
                    </a:solidFill>
                    <a:latin typeface="Playfair Display"/>
                  </a:rPr>
                  <a:t>The chapter name here............................................................................................67</a:t>
                </a: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008000" y="6894286"/>
              <a:ext cx="6381750" cy="530225"/>
              <a:chOff x="0" y="0"/>
              <a:chExt cx="8509000" cy="706967"/>
            </a:xfrm>
          </p:grpSpPr>
          <p:sp>
            <p:nvSpPr>
              <p:cNvPr id="16" name="TextBox 16"/>
              <p:cNvSpPr txBox="1"/>
              <p:nvPr/>
            </p:nvSpPr>
            <p:spPr>
              <a:xfrm>
                <a:off x="0" y="19050"/>
                <a:ext cx="8509000" cy="38311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en-US" sz="2000">
                    <a:solidFill>
                      <a:srgbClr val="000000"/>
                    </a:solidFill>
                    <a:latin typeface="Playfair Display Bold"/>
                  </a:rPr>
                  <a:t>Chapter 5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462703"/>
                <a:ext cx="8509000" cy="2442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30"/>
                  </a:lnSpc>
                </a:pPr>
                <a:r>
                  <a:rPr lang="en-US" sz="1300">
                    <a:solidFill>
                      <a:srgbClr val="000000"/>
                    </a:solidFill>
                    <a:latin typeface="Playfair Display"/>
                  </a:rPr>
                  <a:t>The chapter name here............................................................................................83</a:t>
                </a: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008000" y="7614519"/>
              <a:ext cx="6381750" cy="530225"/>
              <a:chOff x="0" y="0"/>
              <a:chExt cx="8509000" cy="706967"/>
            </a:xfrm>
          </p:grpSpPr>
          <p:sp>
            <p:nvSpPr>
              <p:cNvPr id="19" name="TextBox 19"/>
              <p:cNvSpPr txBox="1"/>
              <p:nvPr/>
            </p:nvSpPr>
            <p:spPr>
              <a:xfrm>
                <a:off x="0" y="19050"/>
                <a:ext cx="8509000" cy="38311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en-US" sz="2000">
                    <a:solidFill>
                      <a:srgbClr val="000000"/>
                    </a:solidFill>
                    <a:latin typeface="Playfair Display Bold"/>
                  </a:rPr>
                  <a:t>Chapter 6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462703"/>
                <a:ext cx="8509000" cy="2442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30"/>
                  </a:lnSpc>
                </a:pPr>
                <a:r>
                  <a:rPr lang="en-US" sz="1300">
                    <a:solidFill>
                      <a:srgbClr val="000000"/>
                    </a:solidFill>
                    <a:latin typeface="Playfair Display"/>
                  </a:rPr>
                  <a:t>The chapter name here..........................................................................................133</a:t>
                </a:r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1008000" y="8334752"/>
              <a:ext cx="6381750" cy="530225"/>
              <a:chOff x="0" y="0"/>
              <a:chExt cx="8509000" cy="706967"/>
            </a:xfrm>
          </p:grpSpPr>
          <p:sp>
            <p:nvSpPr>
              <p:cNvPr id="22" name="TextBox 22"/>
              <p:cNvSpPr txBox="1"/>
              <p:nvPr/>
            </p:nvSpPr>
            <p:spPr>
              <a:xfrm>
                <a:off x="0" y="19050"/>
                <a:ext cx="8509000" cy="38311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en-US" sz="2000">
                    <a:solidFill>
                      <a:srgbClr val="000000"/>
                    </a:solidFill>
                    <a:latin typeface="Playfair Display Bold"/>
                  </a:rPr>
                  <a:t>Chapter 7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462703"/>
                <a:ext cx="8509000" cy="2442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30"/>
                  </a:lnSpc>
                </a:pPr>
                <a:r>
                  <a:rPr lang="en-US" sz="1300">
                    <a:solidFill>
                      <a:srgbClr val="000000"/>
                    </a:solidFill>
                    <a:latin typeface="Playfair Display"/>
                  </a:rPr>
                  <a:t>The chapter name here..........................................................................................152</a:t>
                </a:r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3619952" y="3173762"/>
              <a:ext cx="3053898" cy="1810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440"/>
                </a:lnSpc>
              </a:pPr>
              <a:r>
                <a:rPr lang="en-US" sz="1600" spc="80" dirty="0">
                  <a:solidFill>
                    <a:srgbClr val="000000"/>
                  </a:solidFill>
                  <a:latin typeface="Playfair Display"/>
                </a:rPr>
                <a:t>BY THE AUTHOR</a:t>
              </a:r>
            </a:p>
          </p:txBody>
        </p:sp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250211" y="9714061"/>
              <a:ext cx="1059579" cy="2219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63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Playfair Display</vt:lpstr>
      <vt:lpstr>Calibri</vt:lpstr>
      <vt:lpstr>Playfair Display 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Magazine table of contents template</dc:title>
  <cp:lastModifiedBy>Hương Tecpen</cp:lastModifiedBy>
  <cp:revision>1</cp:revision>
  <dcterms:created xsi:type="dcterms:W3CDTF">2006-08-16T00:00:00Z</dcterms:created>
  <dcterms:modified xsi:type="dcterms:W3CDTF">2022-03-14T02:57:21Z</dcterms:modified>
  <dc:identifier>DAE6QU4p-1U</dc:identifier>
</cp:coreProperties>
</file>