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7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  <p:embeddedFont>
      <p:font typeface="Ralew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D72"/>
    <a:srgbClr val="80B1CF"/>
    <a:srgbClr val="EF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EB525-5AAF-4FF1-AEE3-85CD84E7BE54}" v="4" dt="2021-11-22T04:01:19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2390" y="6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D4CEB525-5AAF-4FF1-AEE3-85CD84E7BE54}"/>
    <pc:docChg chg="delSld modSld">
      <pc:chgData name="Hương Tecpen" userId="c5ce32652c29dffd" providerId="LiveId" clId="{D4CEB525-5AAF-4FF1-AEE3-85CD84E7BE54}" dt="2021-11-22T04:39:34.935" v="8" actId="207"/>
      <pc:docMkLst>
        <pc:docMk/>
      </pc:docMkLst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56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57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58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59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0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1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2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3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4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5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6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7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8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69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0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1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2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3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4"/>
        </pc:sldMkLst>
      </pc:sldChg>
      <pc:sldChg chg="del">
        <pc:chgData name="Hương Tecpen" userId="c5ce32652c29dffd" providerId="LiveId" clId="{D4CEB525-5AAF-4FF1-AEE3-85CD84E7BE54}" dt="2021-11-22T03:43:56.702" v="0" actId="47"/>
        <pc:sldMkLst>
          <pc:docMk/>
          <pc:sldMk cId="0" sldId="275"/>
        </pc:sldMkLst>
      </pc:sldChg>
      <pc:sldChg chg="addSp modSp mod">
        <pc:chgData name="Hương Tecpen" userId="c5ce32652c29dffd" providerId="LiveId" clId="{D4CEB525-5AAF-4FF1-AEE3-85CD84E7BE54}" dt="2021-11-22T04:36:53.925" v="7" actId="207"/>
        <pc:sldMkLst>
          <pc:docMk/>
          <pc:sldMk cId="0" sldId="276"/>
        </pc:sldMkLst>
        <pc:spChg chg="mod">
          <ac:chgData name="Hương Tecpen" userId="c5ce32652c29dffd" providerId="LiveId" clId="{D4CEB525-5AAF-4FF1-AEE3-85CD84E7BE54}" dt="2021-11-22T04:36:53.925" v="7" actId="207"/>
          <ac:spMkLst>
            <pc:docMk/>
            <pc:sldMk cId="0" sldId="276"/>
            <ac:spMk id="3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35:13.838" v="6" actId="207"/>
          <ac:spMkLst>
            <pc:docMk/>
            <pc:sldMk cId="0" sldId="276"/>
            <ac:spMk id="4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00:13.256" v="4" actId="164"/>
          <ac:spMkLst>
            <pc:docMk/>
            <pc:sldMk cId="0" sldId="276"/>
            <ac:spMk id="5" creationId="{00000000-0000-0000-0000-000000000000}"/>
          </ac:spMkLst>
        </pc:spChg>
        <pc:grpChg chg="mod">
          <ac:chgData name="Hương Tecpen" userId="c5ce32652c29dffd" providerId="LiveId" clId="{D4CEB525-5AAF-4FF1-AEE3-85CD84E7BE54}" dt="2021-11-22T04:00:13.256" v="4" actId="164"/>
          <ac:grpSpMkLst>
            <pc:docMk/>
            <pc:sldMk cId="0" sldId="276"/>
            <ac:grpSpMk id="6" creationId="{00000000-0000-0000-0000-000000000000}"/>
          </ac:grpSpMkLst>
        </pc:grpChg>
        <pc:grpChg chg="add mod">
          <ac:chgData name="Hương Tecpen" userId="c5ce32652c29dffd" providerId="LiveId" clId="{D4CEB525-5AAF-4FF1-AEE3-85CD84E7BE54}" dt="2021-11-22T04:00:13.256" v="4" actId="164"/>
          <ac:grpSpMkLst>
            <pc:docMk/>
            <pc:sldMk cId="0" sldId="276"/>
            <ac:grpSpMk id="9" creationId="{90B0C76D-971C-4975-94CC-3C330273AF21}"/>
          </ac:grpSpMkLst>
        </pc:grpChg>
        <pc:picChg chg="mod modCrop">
          <ac:chgData name="Hương Tecpen" userId="c5ce32652c29dffd" providerId="LiveId" clId="{D4CEB525-5AAF-4FF1-AEE3-85CD84E7BE54}" dt="2021-11-22T04:00:13.256" v="4" actId="164"/>
          <ac:picMkLst>
            <pc:docMk/>
            <pc:sldMk cId="0" sldId="276"/>
            <ac:picMk id="2" creationId="{00000000-0000-0000-0000-000000000000}"/>
          </ac:picMkLst>
        </pc:picChg>
        <pc:picChg chg="mod">
          <ac:chgData name="Hương Tecpen" userId="c5ce32652c29dffd" providerId="LiveId" clId="{D4CEB525-5AAF-4FF1-AEE3-85CD84E7BE54}" dt="2021-11-22T04:00:13.256" v="4" actId="164"/>
          <ac:picMkLst>
            <pc:docMk/>
            <pc:sldMk cId="0" sldId="276"/>
            <ac:picMk id="8" creationId="{00000000-0000-0000-0000-000000000000}"/>
          </ac:picMkLst>
        </pc:picChg>
      </pc:sldChg>
      <pc:sldChg chg="addSp modSp mod">
        <pc:chgData name="Hương Tecpen" userId="c5ce32652c29dffd" providerId="LiveId" clId="{D4CEB525-5AAF-4FF1-AEE3-85CD84E7BE54}" dt="2021-11-22T04:39:34.935" v="8" actId="207"/>
        <pc:sldMkLst>
          <pc:docMk/>
          <pc:sldMk cId="0" sldId="277"/>
        </pc:sldMkLst>
        <pc:spChg chg="mod">
          <ac:chgData name="Hương Tecpen" userId="c5ce32652c29dffd" providerId="LiveId" clId="{D4CEB525-5AAF-4FF1-AEE3-85CD84E7BE54}" dt="2021-11-22T04:00:27.860" v="5" actId="164"/>
          <ac:spMkLst>
            <pc:docMk/>
            <pc:sldMk cId="0" sldId="277"/>
            <ac:spMk id="2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39:34.935" v="8" actId="207"/>
          <ac:spMkLst>
            <pc:docMk/>
            <pc:sldMk cId="0" sldId="277"/>
            <ac:spMk id="3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00:27.860" v="5" actId="164"/>
          <ac:spMkLst>
            <pc:docMk/>
            <pc:sldMk cId="0" sldId="277"/>
            <ac:spMk id="4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00:27.860" v="5" actId="164"/>
          <ac:spMkLst>
            <pc:docMk/>
            <pc:sldMk cId="0" sldId="277"/>
            <ac:spMk id="5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00:27.860" v="5" actId="164"/>
          <ac:spMkLst>
            <pc:docMk/>
            <pc:sldMk cId="0" sldId="277"/>
            <ac:spMk id="6" creationId="{00000000-0000-0000-0000-000000000000}"/>
          </ac:spMkLst>
        </pc:spChg>
        <pc:spChg chg="mod">
          <ac:chgData name="Hương Tecpen" userId="c5ce32652c29dffd" providerId="LiveId" clId="{D4CEB525-5AAF-4FF1-AEE3-85CD84E7BE54}" dt="2021-11-22T04:00:27.860" v="5" actId="164"/>
          <ac:spMkLst>
            <pc:docMk/>
            <pc:sldMk cId="0" sldId="277"/>
            <ac:spMk id="7" creationId="{00000000-0000-0000-0000-000000000000}"/>
          </ac:spMkLst>
        </pc:spChg>
        <pc:grpChg chg="add mod">
          <ac:chgData name="Hương Tecpen" userId="c5ce32652c29dffd" providerId="LiveId" clId="{D4CEB525-5AAF-4FF1-AEE3-85CD84E7BE54}" dt="2021-11-22T04:00:27.860" v="5" actId="164"/>
          <ac:grpSpMkLst>
            <pc:docMk/>
            <pc:sldMk cId="0" sldId="277"/>
            <ac:grpSpMk id="10" creationId="{F9DE6093-F772-473C-9B61-D59D19D1E694}"/>
          </ac:grpSpMkLst>
        </pc:grpChg>
        <pc:picChg chg="mod modCrop">
          <ac:chgData name="Hương Tecpen" userId="c5ce32652c29dffd" providerId="LiveId" clId="{D4CEB525-5AAF-4FF1-AEE3-85CD84E7BE54}" dt="2021-11-22T04:00:27.860" v="5" actId="164"/>
          <ac:picMkLst>
            <pc:docMk/>
            <pc:sldMk cId="0" sldId="277"/>
            <ac:picMk id="8" creationId="{00000000-0000-0000-0000-000000000000}"/>
          </ac:picMkLst>
        </pc:picChg>
        <pc:picChg chg="mod">
          <ac:chgData name="Hương Tecpen" userId="c5ce32652c29dffd" providerId="LiveId" clId="{D4CEB525-5AAF-4FF1-AEE3-85CD84E7BE54}" dt="2021-11-22T04:00:27.860" v="5" actId="164"/>
          <ac:picMkLst>
            <pc:docMk/>
            <pc:sldMk cId="0" sldId="277"/>
            <ac:picMk id="9" creationId="{00000000-0000-0000-0000-000000000000}"/>
          </ac:picMkLst>
        </pc:picChg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78"/>
        </pc:sldMkLst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79"/>
        </pc:sldMkLst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80"/>
        </pc:sldMkLst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81"/>
        </pc:sldMkLst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82"/>
        </pc:sldMkLst>
      </pc:sldChg>
      <pc:sldChg chg="del">
        <pc:chgData name="Hương Tecpen" userId="c5ce32652c29dffd" providerId="LiveId" clId="{D4CEB525-5AAF-4FF1-AEE3-85CD84E7BE54}" dt="2021-11-22T03:44:01.025" v="1" actId="47"/>
        <pc:sldMkLst>
          <pc:docMk/>
          <pc:sldMk cId="0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B0C76D-971C-4975-94CC-3C330273AF21}"/>
              </a:ext>
            </a:extLst>
          </p:cNvPr>
          <p:cNvGrpSpPr/>
          <p:nvPr/>
        </p:nvGrpSpPr>
        <p:grpSpPr>
          <a:xfrm>
            <a:off x="-30212" y="-1"/>
            <a:ext cx="7560000" cy="10143153"/>
            <a:chOff x="-30212" y="-1"/>
            <a:chExt cx="7560000" cy="1014315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9624"/>
            <a:stretch/>
          </p:blipFill>
          <p:spPr>
            <a:xfrm>
              <a:off x="-30212" y="-1"/>
              <a:ext cx="7560000" cy="4398975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700683" y="7404509"/>
              <a:ext cx="6162675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65"/>
                </a:lnSpc>
              </a:pPr>
              <a:r>
                <a:rPr lang="en-US" sz="6397" spc="319" dirty="0">
                  <a:solidFill>
                    <a:srgbClr val="80B1CF"/>
                  </a:solidFill>
                  <a:latin typeface="Libre Baskerville"/>
                </a:rPr>
                <a:t>DARWIN KNOX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0683" y="6735214"/>
              <a:ext cx="6162675" cy="380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8"/>
                </a:lnSpc>
              </a:pPr>
              <a:r>
                <a:rPr lang="en-US" sz="2206" spc="220" dirty="0">
                  <a:solidFill>
                    <a:srgbClr val="EFEBE8"/>
                  </a:solidFill>
                  <a:latin typeface="Raleway"/>
                </a:rPr>
                <a:t>IN LOVING MEMORY OF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00683" y="9402353"/>
              <a:ext cx="6162675" cy="29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6"/>
                </a:lnSpc>
              </a:pPr>
              <a:r>
                <a:rPr lang="en-US" sz="1654" spc="165" dirty="0">
                  <a:solidFill>
                    <a:srgbClr val="EFEBE8"/>
                  </a:solidFill>
                  <a:latin typeface="Raleway"/>
                </a:rPr>
                <a:t>12 MAY 1960 - 17 JUNE 2025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700573" y="2094743"/>
              <a:ext cx="4098430" cy="4098414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2031" r="-37967"/>
                </a:stretch>
              </a:blip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87528" y="9936000"/>
              <a:ext cx="988985" cy="207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DE6093-F772-473C-9B61-D59D19D1E694}"/>
              </a:ext>
            </a:extLst>
          </p:cNvPr>
          <p:cNvGrpSpPr/>
          <p:nvPr/>
        </p:nvGrpSpPr>
        <p:grpSpPr>
          <a:xfrm>
            <a:off x="0" y="1201030"/>
            <a:ext cx="7560000" cy="9492370"/>
            <a:chOff x="0" y="1201030"/>
            <a:chExt cx="7560000" cy="9492370"/>
          </a:xfrm>
        </p:grpSpPr>
        <p:sp>
          <p:nvSpPr>
            <p:cNvPr id="2" name="TextBox 2"/>
            <p:cNvSpPr txBox="1"/>
            <p:nvPr/>
          </p:nvSpPr>
          <p:spPr>
            <a:xfrm>
              <a:off x="960649" y="1201030"/>
              <a:ext cx="5638702" cy="479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6"/>
                </a:lnSpc>
              </a:pPr>
              <a:r>
                <a:rPr lang="en-US" sz="3309" spc="165" dirty="0">
                  <a:solidFill>
                    <a:srgbClr val="80B1CF"/>
                  </a:solidFill>
                  <a:latin typeface="Libre Baskerville"/>
                </a:rPr>
                <a:t>FUNERAL PROGRAM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059200" y="1819641"/>
              <a:ext cx="5441600" cy="114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The family of the late Darwin Knox acknowledges with sincere appreciation the comforting messages, floral tributes, and other expressions of kindness during this time of bereavement. May God bless you.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73385" y="3715224"/>
              <a:ext cx="5213230" cy="479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6"/>
                </a:lnSpc>
              </a:pPr>
              <a:r>
                <a:rPr lang="en-US" sz="3309" spc="165">
                  <a:solidFill>
                    <a:srgbClr val="80B1CF"/>
                  </a:solidFill>
                  <a:latin typeface="Libre Baskerville"/>
                </a:rPr>
                <a:t>ORDER OF SERVICE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73385" y="4333835"/>
              <a:ext cx="5213230" cy="1720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Words of Welcome / Prayers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Scripture Readings / Musical Selections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Formal Readings / Eulogy / Life Tribute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Brief Informal Tributes / Thank you and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Acknowledgements / Viewing of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Deceased Closing / Benediction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73385" y="6808538"/>
              <a:ext cx="5213230" cy="479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6"/>
                </a:lnSpc>
              </a:pPr>
              <a:r>
                <a:rPr lang="en-US" sz="3309" spc="165">
                  <a:solidFill>
                    <a:srgbClr val="80B1CF"/>
                  </a:solidFill>
                  <a:latin typeface="Libre Baskerville"/>
                </a:rPr>
                <a:t>FUNERAL SERVICE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73385" y="7427149"/>
              <a:ext cx="5213230" cy="114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St. Peter Cemetery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130 Clinton Street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Heber Springs, AR 72543</a:t>
              </a:r>
            </a:p>
            <a:p>
              <a:pPr algn="ctr">
                <a:lnSpc>
                  <a:spcPts val="2292"/>
                </a:lnSpc>
              </a:pPr>
              <a:r>
                <a:rPr lang="en-US" sz="1423" spc="142" dirty="0">
                  <a:solidFill>
                    <a:srgbClr val="114D72"/>
                  </a:solidFill>
                  <a:latin typeface="Raleway"/>
                </a:rPr>
                <a:t>951-894-2305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74696"/>
            <a:stretch/>
          </p:blipFill>
          <p:spPr>
            <a:xfrm>
              <a:off x="0" y="8849783"/>
              <a:ext cx="7560000" cy="184361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85507" y="9622737"/>
              <a:ext cx="988985" cy="207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Libre Baskerville</vt:lpstr>
      <vt:lpstr>Calibri</vt:lpstr>
      <vt:lpstr>Raleway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Funeral Program 7,8,9</dc:title>
  <cp:lastModifiedBy>Hương Tecpen</cp:lastModifiedBy>
  <cp:revision>1</cp:revision>
  <dcterms:created xsi:type="dcterms:W3CDTF">2006-08-16T00:00:00Z</dcterms:created>
  <dcterms:modified xsi:type="dcterms:W3CDTF">2021-11-22T04:40:16Z</dcterms:modified>
  <dc:identifier>DAEwCYIpXx4</dc:identifier>
</cp:coreProperties>
</file>