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0" r:id="rId2"/>
    <p:sldId id="271" r:id="rId3"/>
  </p:sldIdLst>
  <p:sldSz cx="7556500" cy="106934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Roxborough CF Thin" panose="00000200000000000000" pitchFamily="50" charset="0"/>
      <p:regular r:id="rId8"/>
      <p: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6077"/>
    <a:srgbClr val="D196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B3BAA9-C238-412A-A4C1-5BCCA3B3250A}" v="3" dt="2021-11-19T04:03:50.1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0" d="100"/>
          <a:sy n="40" d="100"/>
        </p:scale>
        <p:origin x="2155" y="3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ương Tecpen" userId="c5ce32652c29dffd" providerId="LiveId" clId="{27B3BAA9-C238-412A-A4C1-5BCCA3B3250A}"/>
    <pc:docChg chg="delSld modSld">
      <pc:chgData name="Hương Tecpen" userId="c5ce32652c29dffd" providerId="LiveId" clId="{27B3BAA9-C238-412A-A4C1-5BCCA3B3250A}" dt="2021-11-19T04:28:19.768" v="20" actId="20577"/>
      <pc:docMkLst>
        <pc:docMk/>
      </pc:docMkLst>
      <pc:sldChg chg="del">
        <pc:chgData name="Hương Tecpen" userId="c5ce32652c29dffd" providerId="LiveId" clId="{27B3BAA9-C238-412A-A4C1-5BCCA3B3250A}" dt="2021-11-19T03:51:54.895" v="0" actId="47"/>
        <pc:sldMkLst>
          <pc:docMk/>
          <pc:sldMk cId="0" sldId="256"/>
        </pc:sldMkLst>
      </pc:sldChg>
      <pc:sldChg chg="del">
        <pc:chgData name="Hương Tecpen" userId="c5ce32652c29dffd" providerId="LiveId" clId="{27B3BAA9-C238-412A-A4C1-5BCCA3B3250A}" dt="2021-11-19T03:51:54.895" v="0" actId="47"/>
        <pc:sldMkLst>
          <pc:docMk/>
          <pc:sldMk cId="0" sldId="257"/>
        </pc:sldMkLst>
      </pc:sldChg>
      <pc:sldChg chg="del">
        <pc:chgData name="Hương Tecpen" userId="c5ce32652c29dffd" providerId="LiveId" clId="{27B3BAA9-C238-412A-A4C1-5BCCA3B3250A}" dt="2021-11-19T03:51:54.895" v="0" actId="47"/>
        <pc:sldMkLst>
          <pc:docMk/>
          <pc:sldMk cId="0" sldId="258"/>
        </pc:sldMkLst>
      </pc:sldChg>
      <pc:sldChg chg="del">
        <pc:chgData name="Hương Tecpen" userId="c5ce32652c29dffd" providerId="LiveId" clId="{27B3BAA9-C238-412A-A4C1-5BCCA3B3250A}" dt="2021-11-19T03:51:54.895" v="0" actId="47"/>
        <pc:sldMkLst>
          <pc:docMk/>
          <pc:sldMk cId="0" sldId="259"/>
        </pc:sldMkLst>
      </pc:sldChg>
      <pc:sldChg chg="del">
        <pc:chgData name="Hương Tecpen" userId="c5ce32652c29dffd" providerId="LiveId" clId="{27B3BAA9-C238-412A-A4C1-5BCCA3B3250A}" dt="2021-11-19T03:51:54.895" v="0" actId="47"/>
        <pc:sldMkLst>
          <pc:docMk/>
          <pc:sldMk cId="0" sldId="260"/>
        </pc:sldMkLst>
      </pc:sldChg>
      <pc:sldChg chg="del">
        <pc:chgData name="Hương Tecpen" userId="c5ce32652c29dffd" providerId="LiveId" clId="{27B3BAA9-C238-412A-A4C1-5BCCA3B3250A}" dt="2021-11-19T03:51:54.895" v="0" actId="47"/>
        <pc:sldMkLst>
          <pc:docMk/>
          <pc:sldMk cId="0" sldId="261"/>
        </pc:sldMkLst>
      </pc:sldChg>
      <pc:sldChg chg="del">
        <pc:chgData name="Hương Tecpen" userId="c5ce32652c29dffd" providerId="LiveId" clId="{27B3BAA9-C238-412A-A4C1-5BCCA3B3250A}" dt="2021-11-19T03:51:54.895" v="0" actId="47"/>
        <pc:sldMkLst>
          <pc:docMk/>
          <pc:sldMk cId="0" sldId="262"/>
        </pc:sldMkLst>
      </pc:sldChg>
      <pc:sldChg chg="del">
        <pc:chgData name="Hương Tecpen" userId="c5ce32652c29dffd" providerId="LiveId" clId="{27B3BAA9-C238-412A-A4C1-5BCCA3B3250A}" dt="2021-11-19T03:51:54.895" v="0" actId="47"/>
        <pc:sldMkLst>
          <pc:docMk/>
          <pc:sldMk cId="0" sldId="263"/>
        </pc:sldMkLst>
      </pc:sldChg>
      <pc:sldChg chg="del">
        <pc:chgData name="Hương Tecpen" userId="c5ce32652c29dffd" providerId="LiveId" clId="{27B3BAA9-C238-412A-A4C1-5BCCA3B3250A}" dt="2021-11-19T03:51:54.895" v="0" actId="47"/>
        <pc:sldMkLst>
          <pc:docMk/>
          <pc:sldMk cId="0" sldId="264"/>
        </pc:sldMkLst>
      </pc:sldChg>
      <pc:sldChg chg="del">
        <pc:chgData name="Hương Tecpen" userId="c5ce32652c29dffd" providerId="LiveId" clId="{27B3BAA9-C238-412A-A4C1-5BCCA3B3250A}" dt="2021-11-19T03:51:54.895" v="0" actId="47"/>
        <pc:sldMkLst>
          <pc:docMk/>
          <pc:sldMk cId="0" sldId="265"/>
        </pc:sldMkLst>
      </pc:sldChg>
      <pc:sldChg chg="del">
        <pc:chgData name="Hương Tecpen" userId="c5ce32652c29dffd" providerId="LiveId" clId="{27B3BAA9-C238-412A-A4C1-5BCCA3B3250A}" dt="2021-11-19T03:51:54.895" v="0" actId="47"/>
        <pc:sldMkLst>
          <pc:docMk/>
          <pc:sldMk cId="0" sldId="266"/>
        </pc:sldMkLst>
      </pc:sldChg>
      <pc:sldChg chg="del">
        <pc:chgData name="Hương Tecpen" userId="c5ce32652c29dffd" providerId="LiveId" clId="{27B3BAA9-C238-412A-A4C1-5BCCA3B3250A}" dt="2021-11-19T03:51:54.895" v="0" actId="47"/>
        <pc:sldMkLst>
          <pc:docMk/>
          <pc:sldMk cId="0" sldId="267"/>
        </pc:sldMkLst>
      </pc:sldChg>
      <pc:sldChg chg="del">
        <pc:chgData name="Hương Tecpen" userId="c5ce32652c29dffd" providerId="LiveId" clId="{27B3BAA9-C238-412A-A4C1-5BCCA3B3250A}" dt="2021-11-19T03:51:54.895" v="0" actId="47"/>
        <pc:sldMkLst>
          <pc:docMk/>
          <pc:sldMk cId="0" sldId="268"/>
        </pc:sldMkLst>
      </pc:sldChg>
      <pc:sldChg chg="del">
        <pc:chgData name="Hương Tecpen" userId="c5ce32652c29dffd" providerId="LiveId" clId="{27B3BAA9-C238-412A-A4C1-5BCCA3B3250A}" dt="2021-11-19T03:51:54.895" v="0" actId="47"/>
        <pc:sldMkLst>
          <pc:docMk/>
          <pc:sldMk cId="0" sldId="269"/>
        </pc:sldMkLst>
      </pc:sldChg>
      <pc:sldChg chg="addSp modSp mod">
        <pc:chgData name="Hương Tecpen" userId="c5ce32652c29dffd" providerId="LiveId" clId="{27B3BAA9-C238-412A-A4C1-5BCCA3B3250A}" dt="2021-11-19T04:03:41.533" v="15" actId="2711"/>
        <pc:sldMkLst>
          <pc:docMk/>
          <pc:sldMk cId="0" sldId="270"/>
        </pc:sldMkLst>
        <pc:spChg chg="mod">
          <ac:chgData name="Hương Tecpen" userId="c5ce32652c29dffd" providerId="LiveId" clId="{27B3BAA9-C238-412A-A4C1-5BCCA3B3250A}" dt="2021-11-19T04:03:35.720" v="14" actId="2711"/>
          <ac:spMkLst>
            <pc:docMk/>
            <pc:sldMk cId="0" sldId="270"/>
            <ac:spMk id="5" creationId="{00000000-0000-0000-0000-000000000000}"/>
          </ac:spMkLst>
        </pc:spChg>
        <pc:spChg chg="mod">
          <ac:chgData name="Hương Tecpen" userId="c5ce32652c29dffd" providerId="LiveId" clId="{27B3BAA9-C238-412A-A4C1-5BCCA3B3250A}" dt="2021-11-19T04:03:41.533" v="15" actId="2711"/>
          <ac:spMkLst>
            <pc:docMk/>
            <pc:sldMk cId="0" sldId="270"/>
            <ac:spMk id="6" creationId="{00000000-0000-0000-0000-000000000000}"/>
          </ac:spMkLst>
        </pc:spChg>
        <pc:spChg chg="mod">
          <ac:chgData name="Hương Tecpen" userId="c5ce32652c29dffd" providerId="LiveId" clId="{27B3BAA9-C238-412A-A4C1-5BCCA3B3250A}" dt="2021-11-19T04:03:41.533" v="15" actId="2711"/>
          <ac:spMkLst>
            <pc:docMk/>
            <pc:sldMk cId="0" sldId="270"/>
            <ac:spMk id="7" creationId="{00000000-0000-0000-0000-000000000000}"/>
          </ac:spMkLst>
        </pc:spChg>
        <pc:grpChg chg="mod">
          <ac:chgData name="Hương Tecpen" userId="c5ce32652c29dffd" providerId="LiveId" clId="{27B3BAA9-C238-412A-A4C1-5BCCA3B3250A}" dt="2021-11-19T04:01:35.750" v="13" actId="164"/>
          <ac:grpSpMkLst>
            <pc:docMk/>
            <pc:sldMk cId="0" sldId="270"/>
            <ac:grpSpMk id="2" creationId="{00000000-0000-0000-0000-000000000000}"/>
          </ac:grpSpMkLst>
        </pc:grpChg>
        <pc:grpChg chg="add mod">
          <ac:chgData name="Hương Tecpen" userId="c5ce32652c29dffd" providerId="LiveId" clId="{27B3BAA9-C238-412A-A4C1-5BCCA3B3250A}" dt="2021-11-19T04:01:35.750" v="13" actId="164"/>
          <ac:grpSpMkLst>
            <pc:docMk/>
            <pc:sldMk cId="0" sldId="270"/>
            <ac:grpSpMk id="10" creationId="{323FF6AF-ECAD-416E-BDD6-EEBE50B09B5A}"/>
          </ac:grpSpMkLst>
        </pc:grpChg>
        <pc:picChg chg="mod modCrop">
          <ac:chgData name="Hương Tecpen" userId="c5ce32652c29dffd" providerId="LiveId" clId="{27B3BAA9-C238-412A-A4C1-5BCCA3B3250A}" dt="2021-11-19T04:01:35.750" v="13" actId="164"/>
          <ac:picMkLst>
            <pc:docMk/>
            <pc:sldMk cId="0" sldId="270"/>
            <ac:picMk id="4" creationId="{00000000-0000-0000-0000-000000000000}"/>
          </ac:picMkLst>
        </pc:picChg>
        <pc:picChg chg="mod modCrop">
          <ac:chgData name="Hương Tecpen" userId="c5ce32652c29dffd" providerId="LiveId" clId="{27B3BAA9-C238-412A-A4C1-5BCCA3B3250A}" dt="2021-11-19T04:01:35.750" v="13" actId="164"/>
          <ac:picMkLst>
            <pc:docMk/>
            <pc:sldMk cId="0" sldId="270"/>
            <ac:picMk id="8" creationId="{00000000-0000-0000-0000-000000000000}"/>
          </ac:picMkLst>
        </pc:picChg>
        <pc:picChg chg="mod">
          <ac:chgData name="Hương Tecpen" userId="c5ce32652c29dffd" providerId="LiveId" clId="{27B3BAA9-C238-412A-A4C1-5BCCA3B3250A}" dt="2021-11-19T04:01:35.750" v="13" actId="164"/>
          <ac:picMkLst>
            <pc:docMk/>
            <pc:sldMk cId="0" sldId="270"/>
            <ac:picMk id="9" creationId="{00000000-0000-0000-0000-000000000000}"/>
          </ac:picMkLst>
        </pc:picChg>
      </pc:sldChg>
      <pc:sldChg chg="addSp modSp mod">
        <pc:chgData name="Hương Tecpen" userId="c5ce32652c29dffd" providerId="LiveId" clId="{27B3BAA9-C238-412A-A4C1-5BCCA3B3250A}" dt="2021-11-19T04:28:19.768" v="20" actId="20577"/>
        <pc:sldMkLst>
          <pc:docMk/>
          <pc:sldMk cId="0" sldId="271"/>
        </pc:sldMkLst>
        <pc:spChg chg="mod">
          <ac:chgData name="Hương Tecpen" userId="c5ce32652c29dffd" providerId="LiveId" clId="{27B3BAA9-C238-412A-A4C1-5BCCA3B3250A}" dt="2021-11-19T04:28:19.768" v="20" actId="20577"/>
          <ac:spMkLst>
            <pc:docMk/>
            <pc:sldMk cId="0" sldId="271"/>
            <ac:spMk id="2" creationId="{00000000-0000-0000-0000-000000000000}"/>
          </ac:spMkLst>
        </pc:spChg>
        <pc:spChg chg="mod">
          <ac:chgData name="Hương Tecpen" userId="c5ce32652c29dffd" providerId="LiveId" clId="{27B3BAA9-C238-412A-A4C1-5BCCA3B3250A}" dt="2021-11-19T04:03:50.131" v="17" actId="164"/>
          <ac:spMkLst>
            <pc:docMk/>
            <pc:sldMk cId="0" sldId="271"/>
            <ac:spMk id="3" creationId="{00000000-0000-0000-0000-000000000000}"/>
          </ac:spMkLst>
        </pc:spChg>
        <pc:spChg chg="mod">
          <ac:chgData name="Hương Tecpen" userId="c5ce32652c29dffd" providerId="LiveId" clId="{27B3BAA9-C238-412A-A4C1-5BCCA3B3250A}" dt="2021-11-19T04:03:50.131" v="17" actId="164"/>
          <ac:spMkLst>
            <pc:docMk/>
            <pc:sldMk cId="0" sldId="271"/>
            <ac:spMk id="4" creationId="{00000000-0000-0000-0000-000000000000}"/>
          </ac:spMkLst>
        </pc:spChg>
        <pc:spChg chg="mod">
          <ac:chgData name="Hương Tecpen" userId="c5ce32652c29dffd" providerId="LiveId" clId="{27B3BAA9-C238-412A-A4C1-5BCCA3B3250A}" dt="2021-11-19T04:03:50.131" v="17" actId="164"/>
          <ac:spMkLst>
            <pc:docMk/>
            <pc:sldMk cId="0" sldId="271"/>
            <ac:spMk id="5" creationId="{00000000-0000-0000-0000-000000000000}"/>
          </ac:spMkLst>
        </pc:spChg>
        <pc:spChg chg="mod">
          <ac:chgData name="Hương Tecpen" userId="c5ce32652c29dffd" providerId="LiveId" clId="{27B3BAA9-C238-412A-A4C1-5BCCA3B3250A}" dt="2021-11-19T04:03:50.131" v="17" actId="164"/>
          <ac:spMkLst>
            <pc:docMk/>
            <pc:sldMk cId="0" sldId="271"/>
            <ac:spMk id="6" creationId="{00000000-0000-0000-0000-000000000000}"/>
          </ac:spMkLst>
        </pc:spChg>
        <pc:spChg chg="mod">
          <ac:chgData name="Hương Tecpen" userId="c5ce32652c29dffd" providerId="LiveId" clId="{27B3BAA9-C238-412A-A4C1-5BCCA3B3250A}" dt="2021-11-19T04:03:50.131" v="17" actId="164"/>
          <ac:spMkLst>
            <pc:docMk/>
            <pc:sldMk cId="0" sldId="271"/>
            <ac:spMk id="7" creationId="{00000000-0000-0000-0000-000000000000}"/>
          </ac:spMkLst>
        </pc:spChg>
        <pc:spChg chg="mod">
          <ac:chgData name="Hương Tecpen" userId="c5ce32652c29dffd" providerId="LiveId" clId="{27B3BAA9-C238-412A-A4C1-5BCCA3B3250A}" dt="2021-11-19T04:03:50.131" v="17" actId="164"/>
          <ac:spMkLst>
            <pc:docMk/>
            <pc:sldMk cId="0" sldId="271"/>
            <ac:spMk id="8" creationId="{00000000-0000-0000-0000-000000000000}"/>
          </ac:spMkLst>
        </pc:spChg>
        <pc:spChg chg="mod">
          <ac:chgData name="Hương Tecpen" userId="c5ce32652c29dffd" providerId="LiveId" clId="{27B3BAA9-C238-412A-A4C1-5BCCA3B3250A}" dt="2021-11-19T04:25:35.505" v="18" actId="207"/>
          <ac:spMkLst>
            <pc:docMk/>
            <pc:sldMk cId="0" sldId="271"/>
            <ac:spMk id="9" creationId="{00000000-0000-0000-0000-000000000000}"/>
          </ac:spMkLst>
        </pc:spChg>
        <pc:grpChg chg="add mod">
          <ac:chgData name="Hương Tecpen" userId="c5ce32652c29dffd" providerId="LiveId" clId="{27B3BAA9-C238-412A-A4C1-5BCCA3B3250A}" dt="2021-11-19T04:03:50.131" v="17" actId="164"/>
          <ac:grpSpMkLst>
            <pc:docMk/>
            <pc:sldMk cId="0" sldId="271"/>
            <ac:grpSpMk id="13" creationId="{101EA289-F602-4B86-A102-7E1987ECBC79}"/>
          </ac:grpSpMkLst>
        </pc:grpChg>
        <pc:picChg chg="mod modCrop">
          <ac:chgData name="Hương Tecpen" userId="c5ce32652c29dffd" providerId="LiveId" clId="{27B3BAA9-C238-412A-A4C1-5BCCA3B3250A}" dt="2021-11-19T04:03:50.131" v="17" actId="164"/>
          <ac:picMkLst>
            <pc:docMk/>
            <pc:sldMk cId="0" sldId="271"/>
            <ac:picMk id="10" creationId="{00000000-0000-0000-0000-000000000000}"/>
          </ac:picMkLst>
        </pc:picChg>
        <pc:picChg chg="mod modCrop">
          <ac:chgData name="Hương Tecpen" userId="c5ce32652c29dffd" providerId="LiveId" clId="{27B3BAA9-C238-412A-A4C1-5BCCA3B3250A}" dt="2021-11-19T04:03:50.131" v="17" actId="164"/>
          <ac:picMkLst>
            <pc:docMk/>
            <pc:sldMk cId="0" sldId="271"/>
            <ac:picMk id="11" creationId="{00000000-0000-0000-0000-000000000000}"/>
          </ac:picMkLst>
        </pc:picChg>
        <pc:picChg chg="mod">
          <ac:chgData name="Hương Tecpen" userId="c5ce32652c29dffd" providerId="LiveId" clId="{27B3BAA9-C238-412A-A4C1-5BCCA3B3250A}" dt="2021-11-19T04:03:50.131" v="17" actId="164"/>
          <ac:picMkLst>
            <pc:docMk/>
            <pc:sldMk cId="0" sldId="271"/>
            <ac:picMk id="12" creationId="{00000000-0000-0000-0000-000000000000}"/>
          </ac:picMkLst>
        </pc:picChg>
      </pc:sldChg>
      <pc:sldChg chg="del">
        <pc:chgData name="Hương Tecpen" userId="c5ce32652c29dffd" providerId="LiveId" clId="{27B3BAA9-C238-412A-A4C1-5BCCA3B3250A}" dt="2021-11-19T03:51:59.390" v="1" actId="47"/>
        <pc:sldMkLst>
          <pc:docMk/>
          <pc:sldMk cId="0" sldId="272"/>
        </pc:sldMkLst>
      </pc:sldChg>
      <pc:sldChg chg="del">
        <pc:chgData name="Hương Tecpen" userId="c5ce32652c29dffd" providerId="LiveId" clId="{27B3BAA9-C238-412A-A4C1-5BCCA3B3250A}" dt="2021-11-19T03:51:59.390" v="1" actId="47"/>
        <pc:sldMkLst>
          <pc:docMk/>
          <pc:sldMk cId="0" sldId="273"/>
        </pc:sldMkLst>
      </pc:sldChg>
      <pc:sldChg chg="del">
        <pc:chgData name="Hương Tecpen" userId="c5ce32652c29dffd" providerId="LiveId" clId="{27B3BAA9-C238-412A-A4C1-5BCCA3B3250A}" dt="2021-11-19T03:51:59.390" v="1" actId="47"/>
        <pc:sldMkLst>
          <pc:docMk/>
          <pc:sldMk cId="0" sldId="274"/>
        </pc:sldMkLst>
      </pc:sldChg>
      <pc:sldChg chg="del">
        <pc:chgData name="Hương Tecpen" userId="c5ce32652c29dffd" providerId="LiveId" clId="{27B3BAA9-C238-412A-A4C1-5BCCA3B3250A}" dt="2021-11-19T03:51:59.390" v="1" actId="47"/>
        <pc:sldMkLst>
          <pc:docMk/>
          <pc:sldMk cId="0" sldId="275"/>
        </pc:sldMkLst>
      </pc:sldChg>
      <pc:sldChg chg="del">
        <pc:chgData name="Hương Tecpen" userId="c5ce32652c29dffd" providerId="LiveId" clId="{27B3BAA9-C238-412A-A4C1-5BCCA3B3250A}" dt="2021-11-19T03:51:59.390" v="1" actId="47"/>
        <pc:sldMkLst>
          <pc:docMk/>
          <pc:sldMk cId="0" sldId="276"/>
        </pc:sldMkLst>
      </pc:sldChg>
      <pc:sldChg chg="del">
        <pc:chgData name="Hương Tecpen" userId="c5ce32652c29dffd" providerId="LiveId" clId="{27B3BAA9-C238-412A-A4C1-5BCCA3B3250A}" dt="2021-11-19T03:51:59.390" v="1" actId="47"/>
        <pc:sldMkLst>
          <pc:docMk/>
          <pc:sldMk cId="0" sldId="277"/>
        </pc:sldMkLst>
      </pc:sldChg>
      <pc:sldChg chg="del">
        <pc:chgData name="Hương Tecpen" userId="c5ce32652c29dffd" providerId="LiveId" clId="{27B3BAA9-C238-412A-A4C1-5BCCA3B3250A}" dt="2021-11-19T03:51:59.390" v="1" actId="47"/>
        <pc:sldMkLst>
          <pc:docMk/>
          <pc:sldMk cId="0" sldId="278"/>
        </pc:sldMkLst>
      </pc:sldChg>
      <pc:sldChg chg="del">
        <pc:chgData name="Hương Tecpen" userId="c5ce32652c29dffd" providerId="LiveId" clId="{27B3BAA9-C238-412A-A4C1-5BCCA3B3250A}" dt="2021-11-19T03:51:59.390" v="1" actId="47"/>
        <pc:sldMkLst>
          <pc:docMk/>
          <pc:sldMk cId="0" sldId="27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9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23FF6AF-ECAD-416E-BDD6-EEBE50B09B5A}"/>
              </a:ext>
            </a:extLst>
          </p:cNvPr>
          <p:cNvGrpSpPr/>
          <p:nvPr/>
        </p:nvGrpSpPr>
        <p:grpSpPr>
          <a:xfrm>
            <a:off x="-1" y="0"/>
            <a:ext cx="7556501" cy="10172685"/>
            <a:chOff x="-1" y="0"/>
            <a:chExt cx="7556501" cy="10172685"/>
          </a:xfrm>
        </p:grpSpPr>
        <p:grpSp>
          <p:nvGrpSpPr>
            <p:cNvPr id="2" name="Group 2"/>
            <p:cNvGrpSpPr>
              <a:grpSpLocks noChangeAspect="1"/>
            </p:cNvGrpSpPr>
            <p:nvPr/>
          </p:nvGrpSpPr>
          <p:grpSpPr>
            <a:xfrm>
              <a:off x="2538310" y="3193744"/>
              <a:ext cx="2413433" cy="2413433"/>
              <a:chOff x="0" y="0"/>
              <a:chExt cx="6350000" cy="6349975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 l="-24612" t="-12954" r="-12455" b="-92649"/>
                </a:stretch>
              </a:blipFill>
            </p:spPr>
          </p:sp>
        </p:grpSp>
        <p:pic>
          <p:nvPicPr>
            <p:cNvPr id="4" name="Picture 4"/>
            <p:cNvPicPr>
              <a:picLocks noChangeAspect="1"/>
            </p:cNvPicPr>
            <p:nvPr/>
          </p:nvPicPr>
          <p:blipFill rotWithShape="1">
            <a:blip r:embed="rId3">
              <a:alphaModFix amt="9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8075" r="13753"/>
            <a:stretch/>
          </p:blipFill>
          <p:spPr>
            <a:xfrm flipH="1">
              <a:off x="-1" y="0"/>
              <a:ext cx="3546106" cy="3914782"/>
            </a:xfrm>
            <a:prstGeom prst="rect">
              <a:avLst/>
            </a:prstGeom>
          </p:spPr>
        </p:pic>
        <p:sp>
          <p:nvSpPr>
            <p:cNvPr id="5" name="TextBox 5"/>
            <p:cNvSpPr txBox="1"/>
            <p:nvPr/>
          </p:nvSpPr>
          <p:spPr>
            <a:xfrm>
              <a:off x="946713" y="6729094"/>
              <a:ext cx="5657850" cy="22942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375"/>
                </a:lnSpc>
              </a:pPr>
              <a:r>
                <a:rPr lang="en-US" sz="7200" dirty="0">
                  <a:solidFill>
                    <a:srgbClr val="FFFFFF"/>
                  </a:solidFill>
                  <a:latin typeface="Roxborough CF Thin" panose="00000200000000000000" pitchFamily="50" charset="0"/>
                </a:rPr>
                <a:t>CASEY ADAMSON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955437" y="9386757"/>
              <a:ext cx="5657850" cy="3692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1"/>
                </a:lnSpc>
              </a:pPr>
              <a:r>
                <a:rPr lang="en-US" sz="2457" spc="122" dirty="0">
                  <a:solidFill>
                    <a:srgbClr val="FFFFFF"/>
                  </a:solidFill>
                  <a:latin typeface="Roxborough CF Thin" panose="00000200000000000000" pitchFamily="50" charset="0"/>
                </a:rPr>
                <a:t>March 7, 1978 - June 13, 2019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916101" y="6140015"/>
              <a:ext cx="5657850" cy="3692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1"/>
                </a:lnSpc>
              </a:pPr>
              <a:r>
                <a:rPr lang="en-US" sz="2457" spc="122" dirty="0">
                  <a:solidFill>
                    <a:srgbClr val="FFFFFF"/>
                  </a:solidFill>
                  <a:latin typeface="Roxborough CF Thin" panose="00000200000000000000" pitchFamily="50" charset="0"/>
                </a:rPr>
                <a:t>In Loving Memory of</a:t>
              </a:r>
            </a:p>
          </p:txBody>
        </p:sp>
        <p:pic>
          <p:nvPicPr>
            <p:cNvPr id="8" name="Picture 8"/>
            <p:cNvPicPr>
              <a:picLocks noChangeAspect="1"/>
            </p:cNvPicPr>
            <p:nvPr/>
          </p:nvPicPr>
          <p:blipFill rotWithShape="1">
            <a:blip r:embed="rId3">
              <a:alphaModFix amt="9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21662" r="1816"/>
            <a:stretch/>
          </p:blipFill>
          <p:spPr>
            <a:xfrm>
              <a:off x="3474106" y="0"/>
              <a:ext cx="4082394" cy="3373744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3219373" y="9936000"/>
              <a:ext cx="1129980" cy="23668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01EA289-F602-4B86-A102-7E1987ECBC79}"/>
              </a:ext>
            </a:extLst>
          </p:cNvPr>
          <p:cNvGrpSpPr/>
          <p:nvPr/>
        </p:nvGrpSpPr>
        <p:grpSpPr>
          <a:xfrm>
            <a:off x="-1" y="1099903"/>
            <a:ext cx="7556501" cy="9593498"/>
            <a:chOff x="-1" y="1099903"/>
            <a:chExt cx="7556501" cy="9593498"/>
          </a:xfrm>
        </p:grpSpPr>
        <p:sp>
          <p:nvSpPr>
            <p:cNvPr id="2" name="TextBox 2"/>
            <p:cNvSpPr txBox="1"/>
            <p:nvPr/>
          </p:nvSpPr>
          <p:spPr>
            <a:xfrm>
              <a:off x="1403386" y="5928526"/>
              <a:ext cx="4733925" cy="1729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80"/>
                </a:lnSpc>
              </a:pPr>
              <a:r>
                <a:rPr lang="en-US" sz="1664" spc="83" dirty="0">
                  <a:solidFill>
                    <a:srgbClr val="9F6077"/>
                  </a:solidFill>
                  <a:latin typeface="Roxborough CF Thin" panose="00000200000000000000" pitchFamily="50" charset="0"/>
                </a:rPr>
                <a:t>Casey was born March 7, 1978, in Ogema, Sask. and was a lifelong area resident. She worked as a combine operator, was a volunteer firewoman and first responder for the Ogema Fire Department an was a member of the local volleyball team.</a:t>
              </a:r>
            </a:p>
          </p:txBody>
        </p:sp>
        <p:sp>
          <p:nvSpPr>
            <p:cNvPr id="3" name="TextBox 3"/>
            <p:cNvSpPr txBox="1"/>
            <p:nvPr/>
          </p:nvSpPr>
          <p:spPr>
            <a:xfrm>
              <a:off x="1452844" y="5346000"/>
              <a:ext cx="4733925" cy="4533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49"/>
                </a:lnSpc>
              </a:pPr>
              <a:r>
                <a:rPr lang="en-US" sz="3000" spc="300" dirty="0">
                  <a:solidFill>
                    <a:srgbClr val="9F6077"/>
                  </a:solidFill>
                  <a:latin typeface="Roxborough CF Thin" panose="00000200000000000000" pitchFamily="50" charset="0"/>
                </a:rPr>
                <a:t>OBITUARY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4038446" y="3895657"/>
              <a:ext cx="2106546" cy="571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80"/>
                </a:lnSpc>
              </a:pPr>
              <a:r>
                <a:rPr lang="en-US" sz="1664" spc="83" dirty="0">
                  <a:solidFill>
                    <a:srgbClr val="9F6077"/>
                  </a:solidFill>
                  <a:latin typeface="Roxborough CF Thin" panose="00000200000000000000" pitchFamily="50" charset="0"/>
                </a:rPr>
                <a:t>Leslie Ross</a:t>
              </a:r>
            </a:p>
            <a:p>
              <a:pPr algn="ctr">
                <a:lnSpc>
                  <a:spcPts val="2280"/>
                </a:lnSpc>
              </a:pPr>
              <a:r>
                <a:rPr lang="en-US" sz="1664" spc="83" dirty="0">
                  <a:solidFill>
                    <a:srgbClr val="9F6077"/>
                  </a:solidFill>
                  <a:latin typeface="Roxborough CF Thin" panose="00000200000000000000" pitchFamily="50" charset="0"/>
                </a:rPr>
                <a:t>Emily Ross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445038" y="3900810"/>
              <a:ext cx="1966110" cy="571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80"/>
                </a:lnSpc>
              </a:pPr>
              <a:r>
                <a:rPr lang="en-US" sz="1664" spc="83" dirty="0">
                  <a:solidFill>
                    <a:srgbClr val="9F6077"/>
                  </a:solidFill>
                  <a:latin typeface="Roxborough CF Thin" panose="00000200000000000000" pitchFamily="50" charset="0"/>
                </a:rPr>
                <a:t>Bianca Lowe</a:t>
              </a:r>
            </a:p>
            <a:p>
              <a:pPr algn="ctr">
                <a:lnSpc>
                  <a:spcPts val="2280"/>
                </a:lnSpc>
              </a:pPr>
              <a:r>
                <a:rPr lang="en-US" sz="1664" spc="83" dirty="0">
                  <a:solidFill>
                    <a:srgbClr val="9F6077"/>
                  </a:solidFill>
                  <a:latin typeface="Roxborough CF Thin" panose="00000200000000000000" pitchFamily="50" charset="0"/>
                </a:rPr>
                <a:t>Trisha Meyer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452844" y="3233816"/>
              <a:ext cx="4733925" cy="4533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49"/>
                </a:lnSpc>
              </a:pPr>
              <a:r>
                <a:rPr lang="en-US" sz="3000" spc="300" dirty="0">
                  <a:solidFill>
                    <a:srgbClr val="9F6077"/>
                  </a:solidFill>
                  <a:latin typeface="Roxborough CF Thin" panose="00000200000000000000" pitchFamily="50" charset="0"/>
                </a:rPr>
                <a:t>FLOWER BEARERS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3986450" y="1771418"/>
              <a:ext cx="2200275" cy="571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80"/>
                </a:lnSpc>
              </a:pPr>
              <a:r>
                <a:rPr lang="en-US" sz="1664" spc="83" dirty="0">
                  <a:solidFill>
                    <a:srgbClr val="9F6077"/>
                  </a:solidFill>
                  <a:latin typeface="Roxborough CF Thin" panose="00000200000000000000" pitchFamily="50" charset="0"/>
                </a:rPr>
                <a:t>Gabriel Evans</a:t>
              </a:r>
            </a:p>
            <a:p>
              <a:pPr algn="ctr">
                <a:lnSpc>
                  <a:spcPts val="2280"/>
                </a:lnSpc>
              </a:pPr>
              <a:r>
                <a:rPr lang="en-US" sz="1664" spc="83" dirty="0">
                  <a:solidFill>
                    <a:srgbClr val="9F6077"/>
                  </a:solidFill>
                  <a:latin typeface="Roxborough CF Thin" panose="00000200000000000000" pitchFamily="50" charset="0"/>
                </a:rPr>
                <a:t>Timothy Goodwill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373275" y="1788626"/>
              <a:ext cx="2133600" cy="571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80"/>
                </a:lnSpc>
              </a:pPr>
              <a:r>
                <a:rPr lang="en-US" sz="1664" spc="83" dirty="0">
                  <a:solidFill>
                    <a:srgbClr val="9F6077"/>
                  </a:solidFill>
                  <a:latin typeface="Roxborough CF Thin" panose="00000200000000000000" pitchFamily="50" charset="0"/>
                </a:rPr>
                <a:t>Erika Meyer</a:t>
              </a:r>
            </a:p>
            <a:p>
              <a:pPr algn="ctr">
                <a:lnSpc>
                  <a:spcPts val="2280"/>
                </a:lnSpc>
              </a:pPr>
              <a:r>
                <a:rPr lang="en-US" sz="1664" spc="83" dirty="0">
                  <a:solidFill>
                    <a:srgbClr val="9F6077"/>
                  </a:solidFill>
                  <a:latin typeface="Roxborough CF Thin" panose="00000200000000000000" pitchFamily="50" charset="0"/>
                </a:rPr>
                <a:t>Andrea Williams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393655" y="1099903"/>
              <a:ext cx="4733925" cy="4533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49"/>
                </a:lnSpc>
              </a:pPr>
              <a:r>
                <a:rPr lang="en-US" sz="3000" spc="300" dirty="0">
                  <a:solidFill>
                    <a:srgbClr val="9F6077"/>
                  </a:solidFill>
                  <a:latin typeface="Roxborough CF Thin" panose="00000200000000000000" pitchFamily="50" charset="0"/>
                </a:rPr>
                <a:t>PALLBEARERS</a:t>
              </a:r>
            </a:p>
          </p:txBody>
        </p:sp>
        <p:pic>
          <p:nvPicPr>
            <p:cNvPr id="10" name="Picture 10"/>
            <p:cNvPicPr>
              <a:picLocks noChangeAspect="1"/>
            </p:cNvPicPr>
            <p:nvPr/>
          </p:nvPicPr>
          <p:blipFill rotWithShape="1">
            <a:blip r:embed="rId2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r="8296" b="45242"/>
            <a:stretch/>
          </p:blipFill>
          <p:spPr>
            <a:xfrm flipH="1">
              <a:off x="-1" y="8361447"/>
              <a:ext cx="3770488" cy="2331954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 rotWithShape="1">
            <a:blip r:embed="rId2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r="7279" b="35079"/>
            <a:stretch/>
          </p:blipFill>
          <p:spPr>
            <a:xfrm>
              <a:off x="3701270" y="7897479"/>
              <a:ext cx="3855230" cy="279592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3136280" y="8361446"/>
              <a:ext cx="1129980" cy="23668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84</Words>
  <Application>Microsoft Office PowerPoint</Application>
  <PresentationFormat>Custom</PresentationFormat>
  <Paragraphs>15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Roxborough CF Thin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Funeral Program 4,5,6</dc:title>
  <cp:lastModifiedBy>Hương Tecpen</cp:lastModifiedBy>
  <cp:revision>1</cp:revision>
  <dcterms:created xsi:type="dcterms:W3CDTF">2006-08-16T00:00:00Z</dcterms:created>
  <dcterms:modified xsi:type="dcterms:W3CDTF">2021-11-19T04:28:49Z</dcterms:modified>
  <dc:identifier>DAEwCeSctpw</dc:identifier>
</cp:coreProperties>
</file>