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</p:sldIdLst>
  <p:sldSz cx="7556500" cy="10693400"/>
  <p:notesSz cx="6858000" cy="9144000"/>
  <p:embeddedFontLst>
    <p:embeddedFont>
      <p:font typeface="Arimo" panose="020B0604020202020204" charset="0"/>
      <p:regular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Raleway" pitchFamily="2" charset="0"/>
      <p:regular r:id="rId9"/>
      <p:bold r:id="rId10"/>
      <p:italic r:id="rId11"/>
      <p:boldItalic r:id="rId12"/>
    </p:embeddedFont>
    <p:embeddedFont>
      <p:font typeface="Roxborough CF" panose="00000500000000000000" pitchFamily="50" charset="0"/>
      <p:regular r:id="rId13"/>
      <p: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F6D71"/>
    <a:srgbClr val="F7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4C5B7C-A05C-4D19-98DD-7849000219B4}" v="3" dt="2021-11-19T03:56:51.6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8" d="100"/>
          <a:sy n="48" d="100"/>
        </p:scale>
        <p:origin x="1978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presProps" Target="presProps.xml"/><Relationship Id="rId10" Type="http://schemas.openxmlformats.org/officeDocument/2006/relationships/font" Target="fonts/font7.fntdata"/><Relationship Id="rId19" Type="http://schemas.microsoft.com/office/2016/11/relationships/changesInfo" Target="changesInfos/changesInfo1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ương Tecpen" userId="c5ce32652c29dffd" providerId="LiveId" clId="{474C5B7C-A05C-4D19-98DD-7849000219B4}"/>
    <pc:docChg chg="delSld modSld">
      <pc:chgData name="Hương Tecpen" userId="c5ce32652c29dffd" providerId="LiveId" clId="{474C5B7C-A05C-4D19-98DD-7849000219B4}" dt="2021-11-19T04:12:49.101" v="10" actId="207"/>
      <pc:docMkLst>
        <pc:docMk/>
      </pc:docMkLst>
      <pc:sldChg chg="addSp modSp mod">
        <pc:chgData name="Hương Tecpen" userId="c5ce32652c29dffd" providerId="LiveId" clId="{474C5B7C-A05C-4D19-98DD-7849000219B4}" dt="2021-11-19T04:12:49.101" v="10" actId="207"/>
        <pc:sldMkLst>
          <pc:docMk/>
          <pc:sldMk cId="0" sldId="256"/>
        </pc:sldMkLst>
        <pc:spChg chg="mod">
          <ac:chgData name="Hương Tecpen" userId="c5ce32652c29dffd" providerId="LiveId" clId="{474C5B7C-A05C-4D19-98DD-7849000219B4}" dt="2021-11-19T03:56:08.400" v="1" actId="164"/>
          <ac:spMkLst>
            <pc:docMk/>
            <pc:sldMk cId="0" sldId="256"/>
            <ac:spMk id="4" creationId="{00000000-0000-0000-0000-000000000000}"/>
          </ac:spMkLst>
        </pc:spChg>
        <pc:spChg chg="mod">
          <ac:chgData name="Hương Tecpen" userId="c5ce32652c29dffd" providerId="LiveId" clId="{474C5B7C-A05C-4D19-98DD-7849000219B4}" dt="2021-11-19T04:12:49.101" v="10" actId="207"/>
          <ac:spMkLst>
            <pc:docMk/>
            <pc:sldMk cId="0" sldId="256"/>
            <ac:spMk id="6" creationId="{00000000-0000-0000-0000-000000000000}"/>
          </ac:spMkLst>
        </pc:spChg>
        <pc:spChg chg="mod">
          <ac:chgData name="Hương Tecpen" userId="c5ce32652c29dffd" providerId="LiveId" clId="{474C5B7C-A05C-4D19-98DD-7849000219B4}" dt="2021-11-19T04:12:00.559" v="9" actId="207"/>
          <ac:spMkLst>
            <pc:docMk/>
            <pc:sldMk cId="0" sldId="256"/>
            <ac:spMk id="7" creationId="{00000000-0000-0000-0000-000000000000}"/>
          </ac:spMkLst>
        </pc:spChg>
        <pc:spChg chg="mod">
          <ac:chgData name="Hương Tecpen" userId="c5ce32652c29dffd" providerId="LiveId" clId="{474C5B7C-A05C-4D19-98DD-7849000219B4}" dt="2021-11-19T03:56:08.400" v="1" actId="164"/>
          <ac:spMkLst>
            <pc:docMk/>
            <pc:sldMk cId="0" sldId="256"/>
            <ac:spMk id="8" creationId="{00000000-0000-0000-0000-000000000000}"/>
          </ac:spMkLst>
        </pc:spChg>
        <pc:spChg chg="mod">
          <ac:chgData name="Hương Tecpen" userId="c5ce32652c29dffd" providerId="LiveId" clId="{474C5B7C-A05C-4D19-98DD-7849000219B4}" dt="2021-11-19T03:56:08.400" v="1" actId="164"/>
          <ac:spMkLst>
            <pc:docMk/>
            <pc:sldMk cId="0" sldId="256"/>
            <ac:spMk id="9" creationId="{00000000-0000-0000-0000-000000000000}"/>
          </ac:spMkLst>
        </pc:spChg>
        <pc:spChg chg="mod">
          <ac:chgData name="Hương Tecpen" userId="c5ce32652c29dffd" providerId="LiveId" clId="{474C5B7C-A05C-4D19-98DD-7849000219B4}" dt="2021-11-19T03:59:45.084" v="5" actId="108"/>
          <ac:spMkLst>
            <pc:docMk/>
            <pc:sldMk cId="0" sldId="256"/>
            <ac:spMk id="10" creationId="{00000000-0000-0000-0000-000000000000}"/>
          </ac:spMkLst>
        </pc:spChg>
        <pc:grpChg chg="mod">
          <ac:chgData name="Hương Tecpen" userId="c5ce32652c29dffd" providerId="LiveId" clId="{474C5B7C-A05C-4D19-98DD-7849000219B4}" dt="2021-11-19T03:56:08.400" v="1" actId="164"/>
          <ac:grpSpMkLst>
            <pc:docMk/>
            <pc:sldMk cId="0" sldId="256"/>
            <ac:grpSpMk id="2" creationId="{00000000-0000-0000-0000-000000000000}"/>
          </ac:grpSpMkLst>
        </pc:grpChg>
        <pc:grpChg chg="add mod">
          <ac:chgData name="Hương Tecpen" userId="c5ce32652c29dffd" providerId="LiveId" clId="{474C5B7C-A05C-4D19-98DD-7849000219B4}" dt="2021-11-19T03:56:08.400" v="1" actId="164"/>
          <ac:grpSpMkLst>
            <pc:docMk/>
            <pc:sldMk cId="0" sldId="256"/>
            <ac:grpSpMk id="12" creationId="{8CFABD9C-6F42-4D65-851B-61FD9404D6F8}"/>
          </ac:grpSpMkLst>
        </pc:grpChg>
        <pc:picChg chg="mod">
          <ac:chgData name="Hương Tecpen" userId="c5ce32652c29dffd" providerId="LiveId" clId="{474C5B7C-A05C-4D19-98DD-7849000219B4}" dt="2021-11-19T03:56:08.400" v="1" actId="164"/>
          <ac:picMkLst>
            <pc:docMk/>
            <pc:sldMk cId="0" sldId="256"/>
            <ac:picMk id="5" creationId="{00000000-0000-0000-0000-000000000000}"/>
          </ac:picMkLst>
        </pc:picChg>
        <pc:picChg chg="mod">
          <ac:chgData name="Hương Tecpen" userId="c5ce32652c29dffd" providerId="LiveId" clId="{474C5B7C-A05C-4D19-98DD-7849000219B4}" dt="2021-11-19T03:56:08.400" v="1" actId="164"/>
          <ac:picMkLst>
            <pc:docMk/>
            <pc:sldMk cId="0" sldId="256"/>
            <ac:picMk id="11" creationId="{00000000-0000-0000-0000-000000000000}"/>
          </ac:picMkLst>
        </pc:picChg>
      </pc:sldChg>
      <pc:sldChg chg="addSp modSp mod">
        <pc:chgData name="Hương Tecpen" userId="c5ce32652c29dffd" providerId="LiveId" clId="{474C5B7C-A05C-4D19-98DD-7849000219B4}" dt="2021-11-19T03:59:56.980" v="8" actId="2711"/>
        <pc:sldMkLst>
          <pc:docMk/>
          <pc:sldMk cId="0" sldId="257"/>
        </pc:sldMkLst>
        <pc:spChg chg="mod">
          <ac:chgData name="Hương Tecpen" userId="c5ce32652c29dffd" providerId="LiveId" clId="{474C5B7C-A05C-4D19-98DD-7849000219B4}" dt="2021-11-19T03:59:53.352" v="7" actId="2711"/>
          <ac:spMkLst>
            <pc:docMk/>
            <pc:sldMk cId="0" sldId="257"/>
            <ac:spMk id="2" creationId="{00000000-0000-0000-0000-000000000000}"/>
          </ac:spMkLst>
        </pc:spChg>
        <pc:spChg chg="mod">
          <ac:chgData name="Hương Tecpen" userId="c5ce32652c29dffd" providerId="LiveId" clId="{474C5B7C-A05C-4D19-98DD-7849000219B4}" dt="2021-11-19T03:59:56.980" v="8" actId="2711"/>
          <ac:spMkLst>
            <pc:docMk/>
            <pc:sldMk cId="0" sldId="257"/>
            <ac:spMk id="7" creationId="{00000000-0000-0000-0000-000000000000}"/>
          </ac:spMkLst>
        </pc:spChg>
        <pc:spChg chg="mod">
          <ac:chgData name="Hương Tecpen" userId="c5ce32652c29dffd" providerId="LiveId" clId="{474C5B7C-A05C-4D19-98DD-7849000219B4}" dt="2021-11-19T03:56:54.979" v="4" actId="14100"/>
          <ac:spMkLst>
            <pc:docMk/>
            <pc:sldMk cId="0" sldId="257"/>
            <ac:spMk id="8" creationId="{00000000-0000-0000-0000-000000000000}"/>
          </ac:spMkLst>
        </pc:spChg>
        <pc:grpChg chg="mod">
          <ac:chgData name="Hương Tecpen" userId="c5ce32652c29dffd" providerId="LiveId" clId="{474C5B7C-A05C-4D19-98DD-7849000219B4}" dt="2021-11-19T03:56:51.689" v="3" actId="164"/>
          <ac:grpSpMkLst>
            <pc:docMk/>
            <pc:sldMk cId="0" sldId="257"/>
            <ac:grpSpMk id="4" creationId="{00000000-0000-0000-0000-000000000000}"/>
          </ac:grpSpMkLst>
        </pc:grpChg>
        <pc:grpChg chg="add mod">
          <ac:chgData name="Hương Tecpen" userId="c5ce32652c29dffd" providerId="LiveId" clId="{474C5B7C-A05C-4D19-98DD-7849000219B4}" dt="2021-11-19T03:56:51.689" v="3" actId="164"/>
          <ac:grpSpMkLst>
            <pc:docMk/>
            <pc:sldMk cId="0" sldId="257"/>
            <ac:grpSpMk id="10" creationId="{02175F03-99DF-433E-86FD-7BB3F4ECBA48}"/>
          </ac:grpSpMkLst>
        </pc:grpChg>
        <pc:picChg chg="mod modCrop">
          <ac:chgData name="Hương Tecpen" userId="c5ce32652c29dffd" providerId="LiveId" clId="{474C5B7C-A05C-4D19-98DD-7849000219B4}" dt="2021-11-19T03:56:51.689" v="3" actId="164"/>
          <ac:picMkLst>
            <pc:docMk/>
            <pc:sldMk cId="0" sldId="257"/>
            <ac:picMk id="3" creationId="{00000000-0000-0000-0000-000000000000}"/>
          </ac:picMkLst>
        </pc:picChg>
        <pc:picChg chg="mod">
          <ac:chgData name="Hương Tecpen" userId="c5ce32652c29dffd" providerId="LiveId" clId="{474C5B7C-A05C-4D19-98DD-7849000219B4}" dt="2021-11-19T03:56:51.689" v="3" actId="164"/>
          <ac:picMkLst>
            <pc:docMk/>
            <pc:sldMk cId="0" sldId="257"/>
            <ac:picMk id="9" creationId="{00000000-0000-0000-0000-000000000000}"/>
          </ac:picMkLst>
        </pc:picChg>
      </pc:sldChg>
      <pc:sldChg chg="del">
        <pc:chgData name="Hương Tecpen" userId="c5ce32652c29dffd" providerId="LiveId" clId="{474C5B7C-A05C-4D19-98DD-7849000219B4}" dt="2021-11-19T03:51:44.319" v="0" actId="47"/>
        <pc:sldMkLst>
          <pc:docMk/>
          <pc:sldMk cId="0" sldId="258"/>
        </pc:sldMkLst>
      </pc:sldChg>
      <pc:sldChg chg="del">
        <pc:chgData name="Hương Tecpen" userId="c5ce32652c29dffd" providerId="LiveId" clId="{474C5B7C-A05C-4D19-98DD-7849000219B4}" dt="2021-11-19T03:51:44.319" v="0" actId="47"/>
        <pc:sldMkLst>
          <pc:docMk/>
          <pc:sldMk cId="0" sldId="259"/>
        </pc:sldMkLst>
      </pc:sldChg>
      <pc:sldChg chg="del">
        <pc:chgData name="Hương Tecpen" userId="c5ce32652c29dffd" providerId="LiveId" clId="{474C5B7C-A05C-4D19-98DD-7849000219B4}" dt="2021-11-19T03:51:44.319" v="0" actId="47"/>
        <pc:sldMkLst>
          <pc:docMk/>
          <pc:sldMk cId="0" sldId="260"/>
        </pc:sldMkLst>
      </pc:sldChg>
      <pc:sldChg chg="del">
        <pc:chgData name="Hương Tecpen" userId="c5ce32652c29dffd" providerId="LiveId" clId="{474C5B7C-A05C-4D19-98DD-7849000219B4}" dt="2021-11-19T03:51:44.319" v="0" actId="47"/>
        <pc:sldMkLst>
          <pc:docMk/>
          <pc:sldMk cId="0" sldId="261"/>
        </pc:sldMkLst>
      </pc:sldChg>
      <pc:sldChg chg="del">
        <pc:chgData name="Hương Tecpen" userId="c5ce32652c29dffd" providerId="LiveId" clId="{474C5B7C-A05C-4D19-98DD-7849000219B4}" dt="2021-11-19T03:51:44.319" v="0" actId="47"/>
        <pc:sldMkLst>
          <pc:docMk/>
          <pc:sldMk cId="0" sldId="262"/>
        </pc:sldMkLst>
      </pc:sldChg>
      <pc:sldChg chg="del">
        <pc:chgData name="Hương Tecpen" userId="c5ce32652c29dffd" providerId="LiveId" clId="{474C5B7C-A05C-4D19-98DD-7849000219B4}" dt="2021-11-19T03:51:44.319" v="0" actId="47"/>
        <pc:sldMkLst>
          <pc:docMk/>
          <pc:sldMk cId="0" sldId="263"/>
        </pc:sldMkLst>
      </pc:sldChg>
      <pc:sldChg chg="del">
        <pc:chgData name="Hương Tecpen" userId="c5ce32652c29dffd" providerId="LiveId" clId="{474C5B7C-A05C-4D19-98DD-7849000219B4}" dt="2021-11-19T03:51:44.319" v="0" actId="47"/>
        <pc:sldMkLst>
          <pc:docMk/>
          <pc:sldMk cId="0" sldId="264"/>
        </pc:sldMkLst>
      </pc:sldChg>
      <pc:sldChg chg="del">
        <pc:chgData name="Hương Tecpen" userId="c5ce32652c29dffd" providerId="LiveId" clId="{474C5B7C-A05C-4D19-98DD-7849000219B4}" dt="2021-11-19T03:51:44.319" v="0" actId="47"/>
        <pc:sldMkLst>
          <pc:docMk/>
          <pc:sldMk cId="0" sldId="265"/>
        </pc:sldMkLst>
      </pc:sldChg>
      <pc:sldChg chg="del">
        <pc:chgData name="Hương Tecpen" userId="c5ce32652c29dffd" providerId="LiveId" clId="{474C5B7C-A05C-4D19-98DD-7849000219B4}" dt="2021-11-19T03:51:44.319" v="0" actId="47"/>
        <pc:sldMkLst>
          <pc:docMk/>
          <pc:sldMk cId="0" sldId="266"/>
        </pc:sldMkLst>
      </pc:sldChg>
      <pc:sldChg chg="del">
        <pc:chgData name="Hương Tecpen" userId="c5ce32652c29dffd" providerId="LiveId" clId="{474C5B7C-A05C-4D19-98DD-7849000219B4}" dt="2021-11-19T03:51:44.319" v="0" actId="47"/>
        <pc:sldMkLst>
          <pc:docMk/>
          <pc:sldMk cId="0" sldId="267"/>
        </pc:sldMkLst>
      </pc:sldChg>
      <pc:sldChg chg="del">
        <pc:chgData name="Hương Tecpen" userId="c5ce32652c29dffd" providerId="LiveId" clId="{474C5B7C-A05C-4D19-98DD-7849000219B4}" dt="2021-11-19T03:51:44.319" v="0" actId="47"/>
        <pc:sldMkLst>
          <pc:docMk/>
          <pc:sldMk cId="0" sldId="268"/>
        </pc:sldMkLst>
      </pc:sldChg>
      <pc:sldChg chg="del">
        <pc:chgData name="Hương Tecpen" userId="c5ce32652c29dffd" providerId="LiveId" clId="{474C5B7C-A05C-4D19-98DD-7849000219B4}" dt="2021-11-19T03:51:44.319" v="0" actId="47"/>
        <pc:sldMkLst>
          <pc:docMk/>
          <pc:sldMk cId="0" sldId="269"/>
        </pc:sldMkLst>
      </pc:sldChg>
      <pc:sldChg chg="del">
        <pc:chgData name="Hương Tecpen" userId="c5ce32652c29dffd" providerId="LiveId" clId="{474C5B7C-A05C-4D19-98DD-7849000219B4}" dt="2021-11-19T03:51:44.319" v="0" actId="47"/>
        <pc:sldMkLst>
          <pc:docMk/>
          <pc:sldMk cId="0" sldId="270"/>
        </pc:sldMkLst>
      </pc:sldChg>
      <pc:sldChg chg="del">
        <pc:chgData name="Hương Tecpen" userId="c5ce32652c29dffd" providerId="LiveId" clId="{474C5B7C-A05C-4D19-98DD-7849000219B4}" dt="2021-11-19T03:51:44.319" v="0" actId="47"/>
        <pc:sldMkLst>
          <pc:docMk/>
          <pc:sldMk cId="0" sldId="271"/>
        </pc:sldMkLst>
      </pc:sldChg>
      <pc:sldChg chg="del">
        <pc:chgData name="Hương Tecpen" userId="c5ce32652c29dffd" providerId="LiveId" clId="{474C5B7C-A05C-4D19-98DD-7849000219B4}" dt="2021-11-19T03:51:44.319" v="0" actId="47"/>
        <pc:sldMkLst>
          <pc:docMk/>
          <pc:sldMk cId="0" sldId="272"/>
        </pc:sldMkLst>
      </pc:sldChg>
      <pc:sldChg chg="del">
        <pc:chgData name="Hương Tecpen" userId="c5ce32652c29dffd" providerId="LiveId" clId="{474C5B7C-A05C-4D19-98DD-7849000219B4}" dt="2021-11-19T03:51:44.319" v="0" actId="47"/>
        <pc:sldMkLst>
          <pc:docMk/>
          <pc:sldMk cId="0" sldId="273"/>
        </pc:sldMkLst>
      </pc:sldChg>
      <pc:sldChg chg="del">
        <pc:chgData name="Hương Tecpen" userId="c5ce32652c29dffd" providerId="LiveId" clId="{474C5B7C-A05C-4D19-98DD-7849000219B4}" dt="2021-11-19T03:51:44.319" v="0" actId="47"/>
        <pc:sldMkLst>
          <pc:docMk/>
          <pc:sldMk cId="0" sldId="274"/>
        </pc:sldMkLst>
      </pc:sldChg>
      <pc:sldChg chg="del">
        <pc:chgData name="Hương Tecpen" userId="c5ce32652c29dffd" providerId="LiveId" clId="{474C5B7C-A05C-4D19-98DD-7849000219B4}" dt="2021-11-19T03:51:44.319" v="0" actId="47"/>
        <pc:sldMkLst>
          <pc:docMk/>
          <pc:sldMk cId="0" sldId="275"/>
        </pc:sldMkLst>
      </pc:sldChg>
      <pc:sldChg chg="del">
        <pc:chgData name="Hương Tecpen" userId="c5ce32652c29dffd" providerId="LiveId" clId="{474C5B7C-A05C-4D19-98DD-7849000219B4}" dt="2021-11-19T03:51:44.319" v="0" actId="47"/>
        <pc:sldMkLst>
          <pc:docMk/>
          <pc:sldMk cId="0" sldId="276"/>
        </pc:sldMkLst>
      </pc:sldChg>
      <pc:sldChg chg="del">
        <pc:chgData name="Hương Tecpen" userId="c5ce32652c29dffd" providerId="LiveId" clId="{474C5B7C-A05C-4D19-98DD-7849000219B4}" dt="2021-11-19T03:51:44.319" v="0" actId="47"/>
        <pc:sldMkLst>
          <pc:docMk/>
          <pc:sldMk cId="0" sldId="277"/>
        </pc:sldMkLst>
      </pc:sldChg>
      <pc:sldChg chg="del">
        <pc:chgData name="Hương Tecpen" userId="c5ce32652c29dffd" providerId="LiveId" clId="{474C5B7C-A05C-4D19-98DD-7849000219B4}" dt="2021-11-19T03:51:44.319" v="0" actId="47"/>
        <pc:sldMkLst>
          <pc:docMk/>
          <pc:sldMk cId="0" sldId="278"/>
        </pc:sldMkLst>
      </pc:sldChg>
      <pc:sldChg chg="del">
        <pc:chgData name="Hương Tecpen" userId="c5ce32652c29dffd" providerId="LiveId" clId="{474C5B7C-A05C-4D19-98DD-7849000219B4}" dt="2021-11-19T03:51:44.319" v="0" actId="47"/>
        <pc:sldMkLst>
          <pc:docMk/>
          <pc:sldMk cId="0" sldId="27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8CFABD9C-6F42-4D65-851B-61FD9404D6F8}"/>
              </a:ext>
            </a:extLst>
          </p:cNvPr>
          <p:cNvGrpSpPr/>
          <p:nvPr/>
        </p:nvGrpSpPr>
        <p:grpSpPr>
          <a:xfrm>
            <a:off x="577705" y="681328"/>
            <a:ext cx="6695121" cy="10010672"/>
            <a:chOff x="577705" y="681328"/>
            <a:chExt cx="6695121" cy="10010672"/>
          </a:xfrm>
        </p:grpSpPr>
        <p:grpSp>
          <p:nvGrpSpPr>
            <p:cNvPr id="2" name="Group 2"/>
            <p:cNvGrpSpPr>
              <a:grpSpLocks noChangeAspect="1"/>
            </p:cNvGrpSpPr>
            <p:nvPr/>
          </p:nvGrpSpPr>
          <p:grpSpPr>
            <a:xfrm>
              <a:off x="756000" y="681328"/>
              <a:ext cx="4098430" cy="4098414"/>
              <a:chOff x="0" y="0"/>
              <a:chExt cx="6350000" cy="6349975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0" y="0"/>
                <a:ext cx="6350000" cy="6349974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49974">
                    <a:moveTo>
                      <a:pt x="6350000" y="3175025"/>
                    </a:moveTo>
                    <a:cubicBezTo>
                      <a:pt x="6350000" y="4928451"/>
                      <a:pt x="4928476" y="6349974"/>
                      <a:pt x="3175000" y="6349974"/>
                    </a:cubicBezTo>
                    <a:cubicBezTo>
                      <a:pt x="1421498" y="6349974"/>
                      <a:pt x="0" y="4928451"/>
                      <a:pt x="0" y="3175025"/>
                    </a:cubicBezTo>
                    <a:cubicBezTo>
                      <a:pt x="0" y="1421511"/>
                      <a:pt x="1421498" y="0"/>
                      <a:pt x="3175000" y="0"/>
                    </a:cubicBezTo>
                    <a:cubicBezTo>
                      <a:pt x="4928501" y="0"/>
                      <a:pt x="6350000" y="1421511"/>
                      <a:pt x="6350000" y="3175025"/>
                    </a:cubicBezTo>
                    <a:close/>
                  </a:path>
                </a:pathLst>
              </a:custGeom>
              <a:blipFill>
                <a:blip r:embed="rId2"/>
                <a:stretch>
                  <a:fillRect l="-12031" r="-37967"/>
                </a:stretch>
              </a:blipFill>
            </p:spPr>
          </p:sp>
        </p:grpSp>
        <p:sp>
          <p:nvSpPr>
            <p:cNvPr id="4" name="AutoShape 4"/>
            <p:cNvSpPr/>
            <p:nvPr/>
          </p:nvSpPr>
          <p:spPr>
            <a:xfrm>
              <a:off x="1141682" y="8812295"/>
              <a:ext cx="3148772" cy="65998"/>
            </a:xfrm>
            <a:prstGeom prst="rect">
              <a:avLst/>
            </a:prstGeom>
            <a:solidFill>
              <a:srgbClr val="C4C0BF"/>
            </a:solidFill>
          </p:spPr>
        </p:sp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3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4326454" y="4033532"/>
              <a:ext cx="2946372" cy="6658468"/>
            </a:xfrm>
            <a:prstGeom prst="rect">
              <a:avLst/>
            </a:prstGeom>
          </p:spPr>
        </p:pic>
        <p:sp>
          <p:nvSpPr>
            <p:cNvPr id="6" name="TextBox 6"/>
            <p:cNvSpPr txBox="1"/>
            <p:nvPr/>
          </p:nvSpPr>
          <p:spPr>
            <a:xfrm>
              <a:off x="577705" y="5672666"/>
              <a:ext cx="4276725" cy="21856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570"/>
                </a:lnSpc>
              </a:pPr>
              <a:r>
                <a:rPr lang="en-US" sz="7721" dirty="0">
                  <a:solidFill>
                    <a:srgbClr val="6F6D71"/>
                  </a:solidFill>
                  <a:latin typeface="Roxborough CF" panose="00000500000000000000" pitchFamily="50" charset="0"/>
                </a:rPr>
                <a:t>Darwin Knox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577705" y="5254950"/>
              <a:ext cx="4276725" cy="2526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51"/>
                </a:lnSpc>
              </a:pPr>
              <a:r>
                <a:rPr lang="en-US" sz="1654" dirty="0">
                  <a:solidFill>
                    <a:srgbClr val="6F6D71"/>
                  </a:solidFill>
                  <a:latin typeface="Raleway"/>
                </a:rPr>
                <a:t>IN LOVING MEMORY OF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577705" y="8119369"/>
              <a:ext cx="4276725" cy="3213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80"/>
                </a:lnSpc>
              </a:pPr>
              <a:r>
                <a:rPr lang="en-US" sz="2000">
                  <a:solidFill>
                    <a:srgbClr val="6F6D71"/>
                  </a:solidFill>
                  <a:latin typeface="Raleway"/>
                </a:rPr>
                <a:t>MARCH 23, 1950 - APRIL 2, 2018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577705" y="9057169"/>
              <a:ext cx="4276725" cy="2697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51"/>
                </a:lnSpc>
              </a:pPr>
              <a:r>
                <a:rPr lang="en-US" sz="1654" spc="165">
                  <a:solidFill>
                    <a:srgbClr val="6F6D71"/>
                  </a:solidFill>
                  <a:latin typeface="Raleway"/>
                </a:rPr>
                <a:t>10:00 APRIL 3, 2018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577705" y="9447967"/>
              <a:ext cx="4276725" cy="7878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51"/>
                </a:lnSpc>
              </a:pPr>
              <a:r>
                <a:rPr lang="en-US" sz="1654" spc="165" dirty="0">
                  <a:solidFill>
                    <a:srgbClr val="6F6D71"/>
                  </a:solidFill>
                  <a:latin typeface="Raleway"/>
                </a:rPr>
                <a:t>ST. PETER PARISH CHURCH</a:t>
              </a:r>
            </a:p>
            <a:p>
              <a:pPr algn="ctr">
                <a:lnSpc>
                  <a:spcPts val="2051"/>
                </a:lnSpc>
              </a:pPr>
              <a:r>
                <a:rPr lang="en-US" sz="1200" spc="120" dirty="0">
                  <a:solidFill>
                    <a:srgbClr val="6F6D71"/>
                  </a:solidFill>
                  <a:latin typeface="Arimo"/>
                </a:rPr>
                <a:t> </a:t>
              </a:r>
              <a:r>
                <a:rPr lang="en-US" sz="1654" spc="165" dirty="0">
                  <a:solidFill>
                    <a:srgbClr val="6F6D71"/>
                  </a:solidFill>
                  <a:latin typeface="Raleway"/>
                </a:rPr>
                <a:t>1124 Bridge Street</a:t>
              </a:r>
            </a:p>
            <a:p>
              <a:pPr algn="ctr">
                <a:lnSpc>
                  <a:spcPts val="2051"/>
                </a:lnSpc>
              </a:pPr>
              <a:endParaRPr lang="en-US" sz="1200" spc="120" dirty="0">
                <a:solidFill>
                  <a:srgbClr val="6F6D71"/>
                </a:solidFill>
                <a:latin typeface="Arimo"/>
              </a:endParaRPr>
            </a:p>
          </p:txBody>
        </p:sp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5470157" y="3383239"/>
              <a:ext cx="1129980" cy="23668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02175F03-99DF-433E-86FD-7BB3F4ECBA48}"/>
              </a:ext>
            </a:extLst>
          </p:cNvPr>
          <p:cNvGrpSpPr/>
          <p:nvPr/>
        </p:nvGrpSpPr>
        <p:grpSpPr>
          <a:xfrm>
            <a:off x="-1" y="1054396"/>
            <a:ext cx="7220479" cy="9637604"/>
            <a:chOff x="-1" y="1054396"/>
            <a:chExt cx="7220479" cy="9637604"/>
          </a:xfrm>
        </p:grpSpPr>
        <p:sp>
          <p:nvSpPr>
            <p:cNvPr id="2" name="TextBox 2"/>
            <p:cNvSpPr txBox="1"/>
            <p:nvPr/>
          </p:nvSpPr>
          <p:spPr>
            <a:xfrm>
              <a:off x="2855179" y="1111546"/>
              <a:ext cx="4365299" cy="11153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317"/>
                </a:lnSpc>
              </a:pPr>
              <a:r>
                <a:rPr lang="en-US" sz="4191" dirty="0">
                  <a:solidFill>
                    <a:srgbClr val="6F6D71"/>
                  </a:solidFill>
                  <a:latin typeface="Roxborough CF" panose="00000500000000000000" pitchFamily="50" charset="0"/>
                </a:rPr>
                <a:t>Memorial Schedule</a:t>
              </a:r>
            </a:p>
          </p:txBody>
        </p:sp>
        <p:pic>
          <p:nvPicPr>
            <p:cNvPr id="3" name="Picture 3"/>
            <p:cNvPicPr>
              <a:picLocks noChangeAspect="1"/>
            </p:cNvPicPr>
            <p:nvPr/>
          </p:nvPicPr>
          <p:blipFill rotWithShape="1">
            <a:blip r:embed="rId2">
              <a:alphaModFix amt="3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41295"/>
            <a:stretch/>
          </p:blipFill>
          <p:spPr>
            <a:xfrm>
              <a:off x="-1" y="1054396"/>
              <a:ext cx="2503533" cy="9637604"/>
            </a:xfrm>
            <a:prstGeom prst="rect">
              <a:avLst/>
            </a:prstGeom>
          </p:spPr>
        </p:pic>
        <p:grpSp>
          <p:nvGrpSpPr>
            <p:cNvPr id="4" name="Group 4"/>
            <p:cNvGrpSpPr/>
            <p:nvPr/>
          </p:nvGrpSpPr>
          <p:grpSpPr>
            <a:xfrm>
              <a:off x="2855179" y="2602882"/>
              <a:ext cx="3948821" cy="4522470"/>
              <a:chOff x="0" y="0"/>
              <a:chExt cx="5265095" cy="6029960"/>
            </a:xfrm>
          </p:grpSpPr>
          <p:sp>
            <p:nvSpPr>
              <p:cNvPr id="5" name="TextBox 5"/>
              <p:cNvSpPr txBox="1"/>
              <p:nvPr/>
            </p:nvSpPr>
            <p:spPr>
              <a:xfrm>
                <a:off x="0" y="-104775"/>
                <a:ext cx="922595" cy="613473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2850"/>
                  </a:lnSpc>
                </a:pPr>
                <a:r>
                  <a:rPr lang="en-US" sz="1500" spc="75">
                    <a:solidFill>
                      <a:srgbClr val="6F6D71"/>
                    </a:solidFill>
                    <a:latin typeface="Raleway"/>
                  </a:rPr>
                  <a:t>10:00 </a:t>
                </a:r>
              </a:p>
              <a:p>
                <a:pPr>
                  <a:lnSpc>
                    <a:spcPts val="2850"/>
                  </a:lnSpc>
                </a:pPr>
                <a:r>
                  <a:rPr lang="en-US" sz="1500" spc="75">
                    <a:solidFill>
                      <a:srgbClr val="6F6D71"/>
                    </a:solidFill>
                    <a:latin typeface="Raleway"/>
                  </a:rPr>
                  <a:t>10:10 </a:t>
                </a:r>
              </a:p>
              <a:p>
                <a:pPr>
                  <a:lnSpc>
                    <a:spcPts val="2850"/>
                  </a:lnSpc>
                </a:pPr>
                <a:r>
                  <a:rPr lang="en-US" sz="1500" spc="75">
                    <a:solidFill>
                      <a:srgbClr val="6F6D71"/>
                    </a:solidFill>
                    <a:latin typeface="Raleway"/>
                  </a:rPr>
                  <a:t>10:15 </a:t>
                </a:r>
              </a:p>
              <a:p>
                <a:pPr>
                  <a:lnSpc>
                    <a:spcPts val="2850"/>
                  </a:lnSpc>
                </a:pPr>
                <a:r>
                  <a:rPr lang="en-US" sz="1500" spc="75">
                    <a:solidFill>
                      <a:srgbClr val="6F6D71"/>
                    </a:solidFill>
                    <a:latin typeface="Raleway"/>
                  </a:rPr>
                  <a:t>10:20 </a:t>
                </a:r>
              </a:p>
              <a:p>
                <a:pPr>
                  <a:lnSpc>
                    <a:spcPts val="2850"/>
                  </a:lnSpc>
                </a:pPr>
                <a:r>
                  <a:rPr lang="en-US" sz="1500" spc="75">
                    <a:solidFill>
                      <a:srgbClr val="6F6D71"/>
                    </a:solidFill>
                    <a:latin typeface="Raleway"/>
                  </a:rPr>
                  <a:t>10:25 </a:t>
                </a:r>
              </a:p>
              <a:p>
                <a:pPr>
                  <a:lnSpc>
                    <a:spcPts val="2850"/>
                  </a:lnSpc>
                </a:pPr>
                <a:endParaRPr lang="en-US" sz="1500" spc="75">
                  <a:solidFill>
                    <a:srgbClr val="6F6D71"/>
                  </a:solidFill>
                  <a:latin typeface="Raleway"/>
                </a:endParaRPr>
              </a:p>
              <a:p>
                <a:pPr>
                  <a:lnSpc>
                    <a:spcPts val="2850"/>
                  </a:lnSpc>
                </a:pPr>
                <a:r>
                  <a:rPr lang="en-US" sz="1500" spc="75">
                    <a:solidFill>
                      <a:srgbClr val="6F6D71"/>
                    </a:solidFill>
                    <a:latin typeface="Raleway"/>
                  </a:rPr>
                  <a:t>10:30 </a:t>
                </a:r>
              </a:p>
              <a:p>
                <a:pPr>
                  <a:lnSpc>
                    <a:spcPts val="2850"/>
                  </a:lnSpc>
                </a:pPr>
                <a:endParaRPr lang="en-US" sz="1500" spc="75">
                  <a:solidFill>
                    <a:srgbClr val="6F6D71"/>
                  </a:solidFill>
                  <a:latin typeface="Raleway"/>
                </a:endParaRPr>
              </a:p>
              <a:p>
                <a:pPr>
                  <a:lnSpc>
                    <a:spcPts val="2850"/>
                  </a:lnSpc>
                </a:pPr>
                <a:r>
                  <a:rPr lang="en-US" sz="1500" spc="75">
                    <a:solidFill>
                      <a:srgbClr val="6F6D71"/>
                    </a:solidFill>
                    <a:latin typeface="Raleway"/>
                  </a:rPr>
                  <a:t>10:40 </a:t>
                </a:r>
              </a:p>
              <a:p>
                <a:pPr>
                  <a:lnSpc>
                    <a:spcPts val="2850"/>
                  </a:lnSpc>
                </a:pPr>
                <a:r>
                  <a:rPr lang="en-US" sz="1500" spc="75">
                    <a:solidFill>
                      <a:srgbClr val="6F6D71"/>
                    </a:solidFill>
                    <a:latin typeface="Raleway"/>
                  </a:rPr>
                  <a:t>10:50 </a:t>
                </a:r>
              </a:p>
              <a:p>
                <a:pPr>
                  <a:lnSpc>
                    <a:spcPts val="2850"/>
                  </a:lnSpc>
                </a:pPr>
                <a:r>
                  <a:rPr lang="en-US" sz="1500" spc="75">
                    <a:solidFill>
                      <a:srgbClr val="6F6D71"/>
                    </a:solidFill>
                    <a:latin typeface="Raleway"/>
                  </a:rPr>
                  <a:t>11:00 </a:t>
                </a:r>
              </a:p>
              <a:p>
                <a:pPr>
                  <a:lnSpc>
                    <a:spcPts val="2850"/>
                  </a:lnSpc>
                </a:pPr>
                <a:r>
                  <a:rPr lang="en-US" sz="1500" spc="75">
                    <a:solidFill>
                      <a:srgbClr val="6F6D71"/>
                    </a:solidFill>
                    <a:latin typeface="Raleway"/>
                  </a:rPr>
                  <a:t>11:30 </a:t>
                </a:r>
              </a:p>
              <a:p>
                <a:pPr>
                  <a:lnSpc>
                    <a:spcPts val="2850"/>
                  </a:lnSpc>
                </a:pPr>
                <a:r>
                  <a:rPr lang="en-US" sz="1500" spc="75">
                    <a:solidFill>
                      <a:srgbClr val="6F6D71"/>
                    </a:solidFill>
                    <a:latin typeface="Raleway"/>
                  </a:rPr>
                  <a:t>11:45 </a:t>
                </a:r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1004856" y="-104775"/>
                <a:ext cx="4260239" cy="613473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2850"/>
                  </a:lnSpc>
                </a:pPr>
                <a:r>
                  <a:rPr lang="en-US" sz="1500" spc="75">
                    <a:solidFill>
                      <a:srgbClr val="6F6D71"/>
                    </a:solidFill>
                    <a:latin typeface="Raleway"/>
                  </a:rPr>
                  <a:t>Organ Prelude</a:t>
                </a:r>
              </a:p>
              <a:p>
                <a:pPr>
                  <a:lnSpc>
                    <a:spcPts val="2850"/>
                  </a:lnSpc>
                </a:pPr>
                <a:r>
                  <a:rPr lang="en-US" sz="1500" spc="75">
                    <a:solidFill>
                      <a:srgbClr val="6F6D71"/>
                    </a:solidFill>
                    <a:latin typeface="Raleway"/>
                  </a:rPr>
                  <a:t>Processional</a:t>
                </a:r>
              </a:p>
              <a:p>
                <a:pPr>
                  <a:lnSpc>
                    <a:spcPts val="2850"/>
                  </a:lnSpc>
                </a:pPr>
                <a:r>
                  <a:rPr lang="en-US" sz="1500" spc="75">
                    <a:solidFill>
                      <a:srgbClr val="6F6D71"/>
                    </a:solidFill>
                    <a:latin typeface="Raleway"/>
                  </a:rPr>
                  <a:t>Opening Prayer</a:t>
                </a:r>
              </a:p>
              <a:p>
                <a:pPr>
                  <a:lnSpc>
                    <a:spcPts val="2850"/>
                  </a:lnSpc>
                </a:pPr>
                <a:r>
                  <a:rPr lang="en-US" sz="1500" spc="75">
                    <a:solidFill>
                      <a:srgbClr val="6F6D71"/>
                    </a:solidFill>
                    <a:latin typeface="Raleway"/>
                  </a:rPr>
                  <a:t>Hymn of Comfort</a:t>
                </a:r>
              </a:p>
              <a:p>
                <a:pPr>
                  <a:lnSpc>
                    <a:spcPts val="2850"/>
                  </a:lnSpc>
                </a:pPr>
                <a:r>
                  <a:rPr lang="en-US" sz="1500" spc="75">
                    <a:solidFill>
                      <a:srgbClr val="6F6D71"/>
                    </a:solidFill>
                    <a:latin typeface="Raleway"/>
                  </a:rPr>
                  <a:t>Scripture Reading from the </a:t>
                </a:r>
              </a:p>
              <a:p>
                <a:pPr>
                  <a:lnSpc>
                    <a:spcPts val="2850"/>
                  </a:lnSpc>
                </a:pPr>
                <a:r>
                  <a:rPr lang="en-US" sz="1500" spc="75">
                    <a:solidFill>
                      <a:srgbClr val="6F6D71"/>
                    </a:solidFill>
                    <a:latin typeface="Raleway"/>
                  </a:rPr>
                  <a:t>Old and New Testament</a:t>
                </a:r>
              </a:p>
              <a:p>
                <a:pPr>
                  <a:lnSpc>
                    <a:spcPts val="2850"/>
                  </a:lnSpc>
                </a:pPr>
                <a:r>
                  <a:rPr lang="en-US" sz="1500" spc="75">
                    <a:solidFill>
                      <a:srgbClr val="6F6D71"/>
                    </a:solidFill>
                    <a:latin typeface="Raleway"/>
                  </a:rPr>
                  <a:t>Acknowledgments and Reading </a:t>
                </a:r>
              </a:p>
              <a:p>
                <a:pPr>
                  <a:lnSpc>
                    <a:spcPts val="2850"/>
                  </a:lnSpc>
                </a:pPr>
                <a:r>
                  <a:rPr lang="en-US" sz="1500" spc="75">
                    <a:solidFill>
                      <a:srgbClr val="6F6D71"/>
                    </a:solidFill>
                    <a:latin typeface="Raleway"/>
                  </a:rPr>
                  <a:t>of Cards and Condolences</a:t>
                </a:r>
              </a:p>
              <a:p>
                <a:pPr>
                  <a:lnSpc>
                    <a:spcPts val="2850"/>
                  </a:lnSpc>
                </a:pPr>
                <a:r>
                  <a:rPr lang="en-US" sz="1500" spc="75">
                    <a:solidFill>
                      <a:srgbClr val="6F6D71"/>
                    </a:solidFill>
                    <a:latin typeface="Raleway"/>
                  </a:rPr>
                  <a:t>Obituary Reading</a:t>
                </a:r>
              </a:p>
              <a:p>
                <a:pPr>
                  <a:lnSpc>
                    <a:spcPts val="2850"/>
                  </a:lnSpc>
                </a:pPr>
                <a:r>
                  <a:rPr lang="en-US" sz="1500" spc="75">
                    <a:solidFill>
                      <a:srgbClr val="6F6D71"/>
                    </a:solidFill>
                    <a:latin typeface="Raleway"/>
                  </a:rPr>
                  <a:t>Eulogy from Friends and Family</a:t>
                </a:r>
              </a:p>
              <a:p>
                <a:pPr>
                  <a:lnSpc>
                    <a:spcPts val="2850"/>
                  </a:lnSpc>
                </a:pPr>
                <a:r>
                  <a:rPr lang="en-US" sz="1500" spc="75">
                    <a:solidFill>
                      <a:srgbClr val="6F6D71"/>
                    </a:solidFill>
                    <a:latin typeface="Raleway"/>
                  </a:rPr>
                  <a:t>Final Viewing</a:t>
                </a:r>
              </a:p>
              <a:p>
                <a:pPr>
                  <a:lnSpc>
                    <a:spcPts val="2850"/>
                  </a:lnSpc>
                </a:pPr>
                <a:r>
                  <a:rPr lang="en-US" sz="1500" spc="75">
                    <a:solidFill>
                      <a:srgbClr val="6F6D71"/>
                    </a:solidFill>
                    <a:latin typeface="Raleway"/>
                  </a:rPr>
                  <a:t>Benediction</a:t>
                </a:r>
              </a:p>
              <a:p>
                <a:pPr>
                  <a:lnSpc>
                    <a:spcPts val="2850"/>
                  </a:lnSpc>
                </a:pPr>
                <a:r>
                  <a:rPr lang="en-US" sz="1500" spc="75">
                    <a:solidFill>
                      <a:srgbClr val="6F6D71"/>
                    </a:solidFill>
                    <a:latin typeface="Raleway"/>
                  </a:rPr>
                  <a:t>Recessional</a:t>
                </a:r>
              </a:p>
            </p:txBody>
          </p:sp>
        </p:grpSp>
        <p:sp>
          <p:nvSpPr>
            <p:cNvPr id="7" name="TextBox 7"/>
            <p:cNvSpPr txBox="1"/>
            <p:nvPr/>
          </p:nvSpPr>
          <p:spPr>
            <a:xfrm>
              <a:off x="2855179" y="8034721"/>
              <a:ext cx="4365299" cy="11153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317"/>
                </a:lnSpc>
              </a:pPr>
              <a:r>
                <a:rPr lang="en-US" sz="4191" dirty="0">
                  <a:solidFill>
                    <a:srgbClr val="6F6D71"/>
                  </a:solidFill>
                  <a:latin typeface="Roxborough CF" panose="00000500000000000000" pitchFamily="50" charset="0"/>
                </a:rPr>
                <a:t>Funeral </a:t>
              </a:r>
            </a:p>
            <a:p>
              <a:pPr>
                <a:lnSpc>
                  <a:spcPts val="4317"/>
                </a:lnSpc>
              </a:pPr>
              <a:r>
                <a:rPr lang="en-US" sz="4191" dirty="0">
                  <a:solidFill>
                    <a:srgbClr val="6F6D71"/>
                  </a:solidFill>
                  <a:latin typeface="Roxborough CF" panose="00000500000000000000" pitchFamily="50" charset="0"/>
                </a:rPr>
                <a:t>Service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2855179" y="9305250"/>
              <a:ext cx="4365299" cy="66675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l">
                <a:lnSpc>
                  <a:spcPts val="2700"/>
                </a:lnSpc>
                <a:spcBef>
                  <a:spcPct val="0"/>
                </a:spcBef>
              </a:pPr>
              <a:r>
                <a:rPr lang="en-US" sz="1500" u="none" spc="75" dirty="0">
                  <a:solidFill>
                    <a:srgbClr val="6F6D71"/>
                  </a:solidFill>
                  <a:latin typeface="Raleway"/>
                </a:rPr>
                <a:t>St. Peter Funeral Services</a:t>
              </a:r>
            </a:p>
            <a:p>
              <a:pPr marL="0" lvl="0" indent="0" algn="l">
                <a:lnSpc>
                  <a:spcPts val="2700"/>
                </a:lnSpc>
                <a:spcBef>
                  <a:spcPct val="0"/>
                </a:spcBef>
              </a:pPr>
              <a:r>
                <a:rPr lang="en-US" sz="1500" u="none" spc="75" dirty="0">
                  <a:solidFill>
                    <a:srgbClr val="6F6D71"/>
                  </a:solidFill>
                  <a:latin typeface="Raleway"/>
                </a:rPr>
                <a:t>2029 Burton Ave. Memphis, TN </a:t>
              </a:r>
            </a:p>
          </p:txBody>
        </p:sp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756000" y="9686250"/>
              <a:ext cx="1129980" cy="23668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90</Words>
  <Application>Microsoft Office PowerPoint</Application>
  <PresentationFormat>Custom</PresentationFormat>
  <Paragraphs>37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Arimo</vt:lpstr>
      <vt:lpstr>Roxborough CF</vt:lpstr>
      <vt:lpstr>Raleway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Funeral Program 4,5,6</dc:title>
  <cp:lastModifiedBy>Hương Tecpen</cp:lastModifiedBy>
  <cp:revision>1</cp:revision>
  <dcterms:created xsi:type="dcterms:W3CDTF">2006-08-16T00:00:00Z</dcterms:created>
  <dcterms:modified xsi:type="dcterms:W3CDTF">2021-11-19T04:13:14Z</dcterms:modified>
  <dc:identifier>DAEwCeSctpw</dc:identifier>
</cp:coreProperties>
</file>