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  <p:embeddedFont>
      <p:font typeface="Ralew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243"/>
    <a:srgbClr val="FFE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D6738-7BF8-4ACC-90A3-BD890E8B0EDE}" v="17" dt="2021-11-23T03:38:18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155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46D6738-7BF8-4ACC-90A3-BD890E8B0EDE}"/>
    <pc:docChg chg="undo custSel delSld modSld">
      <pc:chgData name="Hương Tecpen" userId="c5ce32652c29dffd" providerId="LiveId" clId="{446D6738-7BF8-4ACC-90A3-BD890E8B0EDE}" dt="2021-11-23T03:47:51.458" v="47" actId="207"/>
      <pc:docMkLst>
        <pc:docMk/>
      </pc:docMkLst>
      <pc:sldChg chg="del">
        <pc:chgData name="Hương Tecpen" userId="c5ce32652c29dffd" providerId="LiveId" clId="{446D6738-7BF8-4ACC-90A3-BD890E8B0EDE}" dt="2021-11-23T03:28:38.961" v="0" actId="47"/>
        <pc:sldMkLst>
          <pc:docMk/>
          <pc:sldMk cId="0" sldId="256"/>
        </pc:sldMkLst>
      </pc:sldChg>
      <pc:sldChg chg="del">
        <pc:chgData name="Hương Tecpen" userId="c5ce32652c29dffd" providerId="LiveId" clId="{446D6738-7BF8-4ACC-90A3-BD890E8B0EDE}" dt="2021-11-23T03:28:38.961" v="0" actId="47"/>
        <pc:sldMkLst>
          <pc:docMk/>
          <pc:sldMk cId="0" sldId="257"/>
        </pc:sldMkLst>
      </pc:sldChg>
      <pc:sldChg chg="addSp delSp modSp mod">
        <pc:chgData name="Hương Tecpen" userId="c5ce32652c29dffd" providerId="LiveId" clId="{446D6738-7BF8-4ACC-90A3-BD890E8B0EDE}" dt="2021-11-23T03:47:51.458" v="47" actId="207"/>
        <pc:sldMkLst>
          <pc:docMk/>
          <pc:sldMk cId="0" sldId="258"/>
        </pc:sldMkLst>
        <pc:spChg chg="mod">
          <ac:chgData name="Hương Tecpen" userId="c5ce32652c29dffd" providerId="LiveId" clId="{446D6738-7BF8-4ACC-90A3-BD890E8B0EDE}" dt="2021-11-23T03:47:51.458" v="47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7:42.131" v="45" actId="164"/>
          <ac:spMkLst>
            <pc:docMk/>
            <pc:sldMk cId="0" sldId="258"/>
            <ac:spMk id="6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7:42.131" v="45" actId="164"/>
          <ac:spMkLst>
            <pc:docMk/>
            <pc:sldMk cId="0" sldId="258"/>
            <ac:spMk id="7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7:42.131" v="45" actId="164"/>
          <ac:spMkLst>
            <pc:docMk/>
            <pc:sldMk cId="0" sldId="258"/>
            <ac:spMk id="8" creationId="{00000000-0000-0000-0000-000000000000}"/>
          </ac:spMkLst>
        </pc:spChg>
        <pc:spChg chg="add del">
          <ac:chgData name="Hương Tecpen" userId="c5ce32652c29dffd" providerId="LiveId" clId="{446D6738-7BF8-4ACC-90A3-BD890E8B0EDE}" dt="2021-11-23T03:34:26.604" v="34"/>
          <ac:spMkLst>
            <pc:docMk/>
            <pc:sldMk cId="0" sldId="258"/>
            <ac:spMk id="13" creationId="{7A80BDF8-DE18-40FB-B073-503FC1E82A8C}"/>
          </ac:spMkLst>
        </pc:spChg>
        <pc:spChg chg="add del">
          <ac:chgData name="Hương Tecpen" userId="c5ce32652c29dffd" providerId="LiveId" clId="{446D6738-7BF8-4ACC-90A3-BD890E8B0EDE}" dt="2021-11-23T03:34:37.734" v="36"/>
          <ac:spMkLst>
            <pc:docMk/>
            <pc:sldMk cId="0" sldId="258"/>
            <ac:spMk id="15" creationId="{F4FCADA7-ABC1-4FF0-96E3-AD0F4FA0D9B2}"/>
          </ac:spMkLst>
        </pc:spChg>
        <pc:spChg chg="add del">
          <ac:chgData name="Hương Tecpen" userId="c5ce32652c29dffd" providerId="LiveId" clId="{446D6738-7BF8-4ACC-90A3-BD890E8B0EDE}" dt="2021-11-23T03:34:46.521" v="38"/>
          <ac:spMkLst>
            <pc:docMk/>
            <pc:sldMk cId="0" sldId="258"/>
            <ac:spMk id="17" creationId="{B723B943-DE71-46C4-B3DB-B9D49BE4F8C5}"/>
          </ac:spMkLst>
        </pc:spChg>
        <pc:spChg chg="add del">
          <ac:chgData name="Hương Tecpen" userId="c5ce32652c29dffd" providerId="LiveId" clId="{446D6738-7BF8-4ACC-90A3-BD890E8B0EDE}" dt="2021-11-23T03:35:03.215" v="40"/>
          <ac:spMkLst>
            <pc:docMk/>
            <pc:sldMk cId="0" sldId="258"/>
            <ac:spMk id="19" creationId="{1706B580-E8AE-4B0B-B3FE-770C1FCD41DC}"/>
          </ac:spMkLst>
        </pc:spChg>
        <pc:spChg chg="add del">
          <ac:chgData name="Hương Tecpen" userId="c5ce32652c29dffd" providerId="LiveId" clId="{446D6738-7BF8-4ACC-90A3-BD890E8B0EDE}" dt="2021-11-23T03:35:16.560" v="42"/>
          <ac:spMkLst>
            <pc:docMk/>
            <pc:sldMk cId="0" sldId="258"/>
            <ac:spMk id="21" creationId="{173704C6-90A2-4A02-9FE1-D834DEE3883B}"/>
          </ac:spMkLst>
        </pc:spChg>
        <pc:spChg chg="add del">
          <ac:chgData name="Hương Tecpen" userId="c5ce32652c29dffd" providerId="LiveId" clId="{446D6738-7BF8-4ACC-90A3-BD890E8B0EDE}" dt="2021-11-23T03:35:24.206" v="44"/>
          <ac:spMkLst>
            <pc:docMk/>
            <pc:sldMk cId="0" sldId="258"/>
            <ac:spMk id="23" creationId="{5020F452-17A8-4928-A144-2CE490B2D2AF}"/>
          </ac:spMkLst>
        </pc:spChg>
        <pc:grpChg chg="mod">
          <ac:chgData name="Hương Tecpen" userId="c5ce32652c29dffd" providerId="LiveId" clId="{446D6738-7BF8-4ACC-90A3-BD890E8B0EDE}" dt="2021-11-23T03:37:42.131" v="45" actId="164"/>
          <ac:grpSpMkLst>
            <pc:docMk/>
            <pc:sldMk cId="0" sldId="258"/>
            <ac:grpSpMk id="10" creationId="{00000000-0000-0000-0000-000000000000}"/>
          </ac:grpSpMkLst>
        </pc:grpChg>
        <pc:grpChg chg="add mod">
          <ac:chgData name="Hương Tecpen" userId="c5ce32652c29dffd" providerId="LiveId" clId="{446D6738-7BF8-4ACC-90A3-BD890E8B0EDE}" dt="2021-11-23T03:37:42.131" v="45" actId="164"/>
          <ac:grpSpMkLst>
            <pc:docMk/>
            <pc:sldMk cId="0" sldId="258"/>
            <ac:grpSpMk id="25" creationId="{1214C421-96EC-46A3-ADD2-CE44E304AA60}"/>
          </ac:grpSpMkLst>
        </pc:grpChg>
        <pc:picChg chg="del">
          <ac:chgData name="Hương Tecpen" userId="c5ce32652c29dffd" providerId="LiveId" clId="{446D6738-7BF8-4ACC-90A3-BD890E8B0EDE}" dt="2021-11-23T03:34:37.734" v="36"/>
          <ac:picMkLst>
            <pc:docMk/>
            <pc:sldMk cId="0" sldId="258"/>
            <ac:picMk id="2" creationId="{00000000-0000-0000-0000-000000000000}"/>
          </ac:picMkLst>
        </pc:picChg>
        <pc:picChg chg="del">
          <ac:chgData name="Hương Tecpen" userId="c5ce32652c29dffd" providerId="LiveId" clId="{446D6738-7BF8-4ACC-90A3-BD890E8B0EDE}" dt="2021-11-23T03:35:16.560" v="42"/>
          <ac:picMkLst>
            <pc:docMk/>
            <pc:sldMk cId="0" sldId="258"/>
            <ac:picMk id="3" creationId="{00000000-0000-0000-0000-000000000000}"/>
          </ac:picMkLst>
        </pc:picChg>
        <pc:picChg chg="del">
          <ac:chgData name="Hương Tecpen" userId="c5ce32652c29dffd" providerId="LiveId" clId="{446D6738-7BF8-4ACC-90A3-BD890E8B0EDE}" dt="2021-11-23T03:34:26.604" v="34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Hương Tecpen" userId="c5ce32652c29dffd" providerId="LiveId" clId="{446D6738-7BF8-4ACC-90A3-BD890E8B0EDE}" dt="2021-11-23T03:34:46.521" v="38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Hương Tecpen" userId="c5ce32652c29dffd" providerId="LiveId" clId="{446D6738-7BF8-4ACC-90A3-BD890E8B0EDE}" dt="2021-11-23T03:37:42.131" v="45" actId="164"/>
          <ac:picMkLst>
            <pc:docMk/>
            <pc:sldMk cId="0" sldId="258"/>
            <ac:picMk id="12" creationId="{00000000-0000-0000-0000-000000000000}"/>
          </ac:picMkLst>
        </pc:picChg>
        <pc:picChg chg="mod">
          <ac:chgData name="Hương Tecpen" userId="c5ce32652c29dffd" providerId="LiveId" clId="{446D6738-7BF8-4ACC-90A3-BD890E8B0EDE}" dt="2021-11-23T03:37:42.131" v="45" actId="164"/>
          <ac:picMkLst>
            <pc:docMk/>
            <pc:sldMk cId="0" sldId="258"/>
            <ac:picMk id="14" creationId="{3BB1B36B-AAD8-466E-B4FE-1461AF41385A}"/>
          </ac:picMkLst>
        </pc:picChg>
        <pc:picChg chg="mod">
          <ac:chgData name="Hương Tecpen" userId="c5ce32652c29dffd" providerId="LiveId" clId="{446D6738-7BF8-4ACC-90A3-BD890E8B0EDE}" dt="2021-11-23T03:37:42.131" v="45" actId="164"/>
          <ac:picMkLst>
            <pc:docMk/>
            <pc:sldMk cId="0" sldId="258"/>
            <ac:picMk id="16" creationId="{91966D46-383F-485D-9652-13B75DB2BA4F}"/>
          </ac:picMkLst>
        </pc:picChg>
        <pc:picChg chg="del mod">
          <ac:chgData name="Hương Tecpen" userId="c5ce32652c29dffd" providerId="LiveId" clId="{446D6738-7BF8-4ACC-90A3-BD890E8B0EDE}" dt="2021-11-23T03:35:03.215" v="40"/>
          <ac:picMkLst>
            <pc:docMk/>
            <pc:sldMk cId="0" sldId="258"/>
            <ac:picMk id="18" creationId="{6F075826-96B7-4558-B945-919D78FE058F}"/>
          </ac:picMkLst>
        </pc:picChg>
        <pc:picChg chg="mod">
          <ac:chgData name="Hương Tecpen" userId="c5ce32652c29dffd" providerId="LiveId" clId="{446D6738-7BF8-4ACC-90A3-BD890E8B0EDE}" dt="2021-11-23T03:37:42.131" v="45" actId="164"/>
          <ac:picMkLst>
            <pc:docMk/>
            <pc:sldMk cId="0" sldId="258"/>
            <ac:picMk id="20" creationId="{C4360C04-2FDF-4445-93F8-FF3D7103AF0E}"/>
          </ac:picMkLst>
        </pc:picChg>
        <pc:picChg chg="del mod">
          <ac:chgData name="Hương Tecpen" userId="c5ce32652c29dffd" providerId="LiveId" clId="{446D6738-7BF8-4ACC-90A3-BD890E8B0EDE}" dt="2021-11-23T03:35:24.206" v="44"/>
          <ac:picMkLst>
            <pc:docMk/>
            <pc:sldMk cId="0" sldId="258"/>
            <ac:picMk id="22" creationId="{2F9EDE7C-9E80-4077-87DE-45FB1FCDE262}"/>
          </ac:picMkLst>
        </pc:picChg>
        <pc:picChg chg="mod">
          <ac:chgData name="Hương Tecpen" userId="c5ce32652c29dffd" providerId="LiveId" clId="{446D6738-7BF8-4ACC-90A3-BD890E8B0EDE}" dt="2021-11-23T03:37:42.131" v="45" actId="164"/>
          <ac:picMkLst>
            <pc:docMk/>
            <pc:sldMk cId="0" sldId="258"/>
            <ac:picMk id="24" creationId="{35DDF659-B650-4A36-BA7D-0EAFFAC614C2}"/>
          </ac:picMkLst>
        </pc:picChg>
      </pc:sldChg>
      <pc:sldChg chg="addSp delSp modSp mod">
        <pc:chgData name="Hương Tecpen" userId="c5ce32652c29dffd" providerId="LiveId" clId="{446D6738-7BF8-4ACC-90A3-BD890E8B0EDE}" dt="2021-11-23T03:38:18.058" v="46" actId="164"/>
        <pc:sldMkLst>
          <pc:docMk/>
          <pc:sldMk cId="0" sldId="259"/>
        </pc:sldMkLst>
        <pc:spChg chg="mod">
          <ac:chgData name="Hương Tecpen" userId="c5ce32652c29dffd" providerId="LiveId" clId="{446D6738-7BF8-4ACC-90A3-BD890E8B0EDE}" dt="2021-11-23T03:38:18.058" v="46" actId="164"/>
          <ac:spMkLst>
            <pc:docMk/>
            <pc:sldMk cId="0" sldId="259"/>
            <ac:spMk id="4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8:18.058" v="46" actId="164"/>
          <ac:spMkLst>
            <pc:docMk/>
            <pc:sldMk cId="0" sldId="259"/>
            <ac:spMk id="5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8:18.058" v="46" actId="164"/>
          <ac:spMkLst>
            <pc:docMk/>
            <pc:sldMk cId="0" sldId="259"/>
            <ac:spMk id="6" creationId="{00000000-0000-0000-0000-000000000000}"/>
          </ac:spMkLst>
        </pc:spChg>
        <pc:spChg chg="mod">
          <ac:chgData name="Hương Tecpen" userId="c5ce32652c29dffd" providerId="LiveId" clId="{446D6738-7BF8-4ACC-90A3-BD890E8B0EDE}" dt="2021-11-23T03:38:18.058" v="46" actId="164"/>
          <ac:spMkLst>
            <pc:docMk/>
            <pc:sldMk cId="0" sldId="259"/>
            <ac:spMk id="7" creationId="{00000000-0000-0000-0000-000000000000}"/>
          </ac:spMkLst>
        </pc:spChg>
        <pc:spChg chg="add del">
          <ac:chgData name="Hương Tecpen" userId="c5ce32652c29dffd" providerId="LiveId" clId="{446D6738-7BF8-4ACC-90A3-BD890E8B0EDE}" dt="2021-11-23T03:33:10.356" v="18"/>
          <ac:spMkLst>
            <pc:docMk/>
            <pc:sldMk cId="0" sldId="259"/>
            <ac:spMk id="9" creationId="{6F998C1F-B08C-4E7A-894B-4074B25335C5}"/>
          </ac:spMkLst>
        </pc:spChg>
        <pc:spChg chg="add del">
          <ac:chgData name="Hương Tecpen" userId="c5ce32652c29dffd" providerId="LiveId" clId="{446D6738-7BF8-4ACC-90A3-BD890E8B0EDE}" dt="2021-11-23T03:33:29.762" v="22"/>
          <ac:spMkLst>
            <pc:docMk/>
            <pc:sldMk cId="0" sldId="259"/>
            <ac:spMk id="14" creationId="{C9A021B7-A1DF-4A81-9580-C74FFD2E5E06}"/>
          </ac:spMkLst>
        </pc:spChg>
        <pc:spChg chg="add del">
          <ac:chgData name="Hương Tecpen" userId="c5ce32652c29dffd" providerId="LiveId" clId="{446D6738-7BF8-4ACC-90A3-BD890E8B0EDE}" dt="2021-11-23T03:34:07.098" v="30"/>
          <ac:spMkLst>
            <pc:docMk/>
            <pc:sldMk cId="0" sldId="259"/>
            <ac:spMk id="20" creationId="{E7D53918-5D10-487D-8814-FE408F16C63C}"/>
          </ac:spMkLst>
        </pc:spChg>
        <pc:spChg chg="add del">
          <ac:chgData name="Hương Tecpen" userId="c5ce32652c29dffd" providerId="LiveId" clId="{446D6738-7BF8-4ACC-90A3-BD890E8B0EDE}" dt="2021-11-23T03:34:16.811" v="32"/>
          <ac:spMkLst>
            <pc:docMk/>
            <pc:sldMk cId="0" sldId="259"/>
            <ac:spMk id="23" creationId="{14942177-B39B-4513-B9B4-7751CD7E9B55}"/>
          </ac:spMkLst>
        </pc:spChg>
        <pc:grpChg chg="add mod">
          <ac:chgData name="Hương Tecpen" userId="c5ce32652c29dffd" providerId="LiveId" clId="{446D6738-7BF8-4ACC-90A3-BD890E8B0EDE}" dt="2021-11-23T03:38:18.058" v="46" actId="164"/>
          <ac:grpSpMkLst>
            <pc:docMk/>
            <pc:sldMk cId="0" sldId="259"/>
            <ac:grpSpMk id="25" creationId="{D4B62CEE-B51A-4C60-9B71-80F817C49400}"/>
          </ac:grpSpMkLst>
        </pc:grpChg>
        <pc:picChg chg="add del">
          <ac:chgData name="Hương Tecpen" userId="c5ce32652c29dffd" providerId="LiveId" clId="{446D6738-7BF8-4ACC-90A3-BD890E8B0EDE}" dt="2021-11-23T03:34:07.098" v="30"/>
          <ac:picMkLst>
            <pc:docMk/>
            <pc:sldMk cId="0" sldId="259"/>
            <ac:picMk id="2" creationId="{00000000-0000-0000-0000-000000000000}"/>
          </ac:picMkLst>
        </pc:picChg>
        <pc:picChg chg="add del">
          <ac:chgData name="Hương Tecpen" userId="c5ce32652c29dffd" providerId="LiveId" clId="{446D6738-7BF8-4ACC-90A3-BD890E8B0EDE}" dt="2021-11-23T03:33:10.356" v="18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Hương Tecpen" userId="c5ce32652c29dffd" providerId="LiveId" clId="{446D6738-7BF8-4ACC-90A3-BD890E8B0EDE}" dt="2021-11-23T03:38:18.058" v="46" actId="164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Hương Tecpen" userId="c5ce32652c29dffd" providerId="LiveId" clId="{446D6738-7BF8-4ACC-90A3-BD890E8B0EDE}" dt="2021-11-23T03:33:04.276" v="17"/>
          <ac:picMkLst>
            <pc:docMk/>
            <pc:sldMk cId="0" sldId="259"/>
            <ac:picMk id="10" creationId="{39AF85E0-F6EE-43C9-88B6-826A73BAD2D8}"/>
          </ac:picMkLst>
        </pc:picChg>
        <pc:picChg chg="del mod">
          <ac:chgData name="Hương Tecpen" userId="c5ce32652c29dffd" providerId="LiveId" clId="{446D6738-7BF8-4ACC-90A3-BD890E8B0EDE}" dt="2021-11-23T03:33:29.762" v="22"/>
          <ac:picMkLst>
            <pc:docMk/>
            <pc:sldMk cId="0" sldId="259"/>
            <ac:picMk id="11" creationId="{B784ED31-1A2F-408D-BA68-B0BBFA6E03F6}"/>
          </ac:picMkLst>
        </pc:picChg>
        <pc:picChg chg="del mod">
          <ac:chgData name="Hương Tecpen" userId="c5ce32652c29dffd" providerId="LiveId" clId="{446D6738-7BF8-4ACC-90A3-BD890E8B0EDE}" dt="2021-11-23T03:33:14.493" v="20" actId="478"/>
          <ac:picMkLst>
            <pc:docMk/>
            <pc:sldMk cId="0" sldId="259"/>
            <ac:picMk id="12" creationId="{C862A7E1-AB87-4F13-8D45-25B6C8C8B648}"/>
          </ac:picMkLst>
        </pc:picChg>
        <pc:picChg chg="del mod">
          <ac:chgData name="Hương Tecpen" userId="c5ce32652c29dffd" providerId="LiveId" clId="{446D6738-7BF8-4ACC-90A3-BD890E8B0EDE}" dt="2021-11-23T03:33:12.994" v="19" actId="478"/>
          <ac:picMkLst>
            <pc:docMk/>
            <pc:sldMk cId="0" sldId="259"/>
            <ac:picMk id="13" creationId="{99159CB8-F01F-40FB-A850-D102F95705AE}"/>
          </ac:picMkLst>
        </pc:picChg>
        <pc:picChg chg="mod">
          <ac:chgData name="Hương Tecpen" userId="c5ce32652c29dffd" providerId="LiveId" clId="{446D6738-7BF8-4ACC-90A3-BD890E8B0EDE}" dt="2021-11-23T03:38:18.058" v="46" actId="164"/>
          <ac:picMkLst>
            <pc:docMk/>
            <pc:sldMk cId="0" sldId="259"/>
            <ac:picMk id="15" creationId="{38801956-B2A7-4802-AE8F-57A7F56F3864}"/>
          </ac:picMkLst>
        </pc:picChg>
        <pc:picChg chg="del mod">
          <ac:chgData name="Hương Tecpen" userId="c5ce32652c29dffd" providerId="LiveId" clId="{446D6738-7BF8-4ACC-90A3-BD890E8B0EDE}" dt="2021-11-23T03:33:33.699" v="24" actId="478"/>
          <ac:picMkLst>
            <pc:docMk/>
            <pc:sldMk cId="0" sldId="259"/>
            <ac:picMk id="16" creationId="{1DFCF29C-A522-46B2-BBB4-F886ED25CC1A}"/>
          </ac:picMkLst>
        </pc:picChg>
        <pc:picChg chg="mod">
          <ac:chgData name="Hương Tecpen" userId="c5ce32652c29dffd" providerId="LiveId" clId="{446D6738-7BF8-4ACC-90A3-BD890E8B0EDE}" dt="2021-11-23T03:38:18.058" v="46" actId="164"/>
          <ac:picMkLst>
            <pc:docMk/>
            <pc:sldMk cId="0" sldId="259"/>
            <ac:picMk id="17" creationId="{B3ED55A4-32EA-4F44-B230-461C5AA82740}"/>
          </ac:picMkLst>
        </pc:picChg>
        <pc:picChg chg="mod">
          <ac:chgData name="Hương Tecpen" userId="c5ce32652c29dffd" providerId="LiveId" clId="{446D6738-7BF8-4ACC-90A3-BD890E8B0EDE}" dt="2021-11-23T03:38:18.058" v="46" actId="164"/>
          <ac:picMkLst>
            <pc:docMk/>
            <pc:sldMk cId="0" sldId="259"/>
            <ac:picMk id="18" creationId="{8F34356E-91BA-42ED-85AF-1337B28B5DBB}"/>
          </ac:picMkLst>
        </pc:picChg>
        <pc:picChg chg="del mod">
          <ac:chgData name="Hương Tecpen" userId="c5ce32652c29dffd" providerId="LiveId" clId="{446D6738-7BF8-4ACC-90A3-BD890E8B0EDE}" dt="2021-11-23T03:33:32.358" v="23" actId="478"/>
          <ac:picMkLst>
            <pc:docMk/>
            <pc:sldMk cId="0" sldId="259"/>
            <ac:picMk id="19" creationId="{92916F82-30D3-493D-8980-54A2D17EAEF1}"/>
          </ac:picMkLst>
        </pc:picChg>
        <pc:picChg chg="mod">
          <ac:chgData name="Hương Tecpen" userId="c5ce32652c29dffd" providerId="LiveId" clId="{446D6738-7BF8-4ACC-90A3-BD890E8B0EDE}" dt="2021-11-23T03:34:00.356" v="29"/>
          <ac:picMkLst>
            <pc:docMk/>
            <pc:sldMk cId="0" sldId="259"/>
            <ac:picMk id="21" creationId="{E3A1DBBA-D709-4C09-AFB4-B7CBC28C2B0E}"/>
          </ac:picMkLst>
        </pc:picChg>
        <pc:picChg chg="del mod">
          <ac:chgData name="Hương Tecpen" userId="c5ce32652c29dffd" providerId="LiveId" clId="{446D6738-7BF8-4ACC-90A3-BD890E8B0EDE}" dt="2021-11-23T03:34:16.811" v="32"/>
          <ac:picMkLst>
            <pc:docMk/>
            <pc:sldMk cId="0" sldId="259"/>
            <ac:picMk id="22" creationId="{2A7F533A-30B2-4CBE-BF29-6C57F1D7E737}"/>
          </ac:picMkLst>
        </pc:picChg>
        <pc:picChg chg="mod">
          <ac:chgData name="Hương Tecpen" userId="c5ce32652c29dffd" providerId="LiveId" clId="{446D6738-7BF8-4ACC-90A3-BD890E8B0EDE}" dt="2021-11-23T03:38:18.058" v="46" actId="164"/>
          <ac:picMkLst>
            <pc:docMk/>
            <pc:sldMk cId="0" sldId="259"/>
            <ac:picMk id="24" creationId="{29073AA1-520A-4F46-848F-44E5588BCF6A}"/>
          </ac:picMkLst>
        </pc:picChg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0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1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2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3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4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5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6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7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8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69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0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1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2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3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4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5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6"/>
        </pc:sldMkLst>
      </pc:sldChg>
      <pc:sldChg chg="del">
        <pc:chgData name="Hương Tecpen" userId="c5ce32652c29dffd" providerId="LiveId" clId="{446D6738-7BF8-4ACC-90A3-BD890E8B0EDE}" dt="2021-11-23T03:28:43.329" v="1" actId="47"/>
        <pc:sldMkLst>
          <pc:docMk/>
          <pc:sldMk cId="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214C421-96EC-46A3-ADD2-CE44E304AA60}"/>
              </a:ext>
            </a:extLst>
          </p:cNvPr>
          <p:cNvGrpSpPr/>
          <p:nvPr/>
        </p:nvGrpSpPr>
        <p:grpSpPr>
          <a:xfrm>
            <a:off x="-572695" y="-1055366"/>
            <a:ext cx="8829195" cy="12328412"/>
            <a:chOff x="-572695" y="-1055366"/>
            <a:chExt cx="8829195" cy="1232841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1966D46-383F-485D-9652-13B75DB2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073349">
              <a:off x="3672174" y="4379352"/>
              <a:ext cx="4584326" cy="2637807"/>
            </a:xfrm>
            <a:custGeom>
              <a:avLst/>
              <a:gdLst>
                <a:gd name="connsiteX0" fmla="*/ 4584326 w 4584326"/>
                <a:gd name="connsiteY0" fmla="*/ 0 h 2637807"/>
                <a:gd name="connsiteX1" fmla="*/ 4584326 w 4584326"/>
                <a:gd name="connsiteY1" fmla="*/ 797750 h 2637807"/>
                <a:gd name="connsiteX2" fmla="*/ 3317049 w 4584326"/>
                <a:gd name="connsiteY2" fmla="*/ 2637807 h 2637807"/>
                <a:gd name="connsiteX3" fmla="*/ 0 w 4584326"/>
                <a:gd name="connsiteY3" fmla="*/ 2637807 h 2637807"/>
                <a:gd name="connsiteX4" fmla="*/ 0 w 4584326"/>
                <a:gd name="connsiteY4" fmla="*/ 0 h 263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326" h="2637807">
                  <a:moveTo>
                    <a:pt x="4584326" y="0"/>
                  </a:moveTo>
                  <a:lnTo>
                    <a:pt x="4584326" y="797750"/>
                  </a:lnTo>
                  <a:lnTo>
                    <a:pt x="3317049" y="2637807"/>
                  </a:lnTo>
                  <a:lnTo>
                    <a:pt x="0" y="263780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5DDF659-B650-4A36-BA7D-0EAFFAC6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076"/>
            <a:stretch>
              <a:fillRect/>
            </a:stretch>
          </p:blipFill>
          <p:spPr>
            <a:xfrm rot="4131843">
              <a:off x="-1626093" y="7742118"/>
              <a:ext cx="4584326" cy="2477529"/>
            </a:xfrm>
            <a:custGeom>
              <a:avLst/>
              <a:gdLst>
                <a:gd name="connsiteX0" fmla="*/ 0 w 4584326"/>
                <a:gd name="connsiteY0" fmla="*/ 0 h 2477529"/>
                <a:gd name="connsiteX1" fmla="*/ 4584326 w 4584326"/>
                <a:gd name="connsiteY1" fmla="*/ 0 h 2477529"/>
                <a:gd name="connsiteX2" fmla="*/ 4584326 w 4584326"/>
                <a:gd name="connsiteY2" fmla="*/ 58877 h 2477529"/>
                <a:gd name="connsiteX3" fmla="*/ 3649302 w 4584326"/>
                <a:gd name="connsiteY3" fmla="*/ 2477529 h 2477529"/>
                <a:gd name="connsiteX4" fmla="*/ 0 w 4584326"/>
                <a:gd name="connsiteY4" fmla="*/ 1066749 h 247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326" h="2477529">
                  <a:moveTo>
                    <a:pt x="0" y="0"/>
                  </a:moveTo>
                  <a:lnTo>
                    <a:pt x="4584326" y="0"/>
                  </a:lnTo>
                  <a:lnTo>
                    <a:pt x="4584326" y="58877"/>
                  </a:lnTo>
                  <a:lnTo>
                    <a:pt x="3649302" y="2477529"/>
                  </a:lnTo>
                  <a:lnTo>
                    <a:pt x="0" y="1066749"/>
                  </a:lnTo>
                  <a:close/>
                </a:path>
              </a:pathLst>
            </a:cu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BB1B36B-AAD8-466E-B4FE-1461AF41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3084284" flipH="1">
              <a:off x="-978114" y="2427610"/>
              <a:ext cx="4584326" cy="2637807"/>
            </a:xfrm>
            <a:custGeom>
              <a:avLst/>
              <a:gdLst>
                <a:gd name="connsiteX0" fmla="*/ 4584326 w 4584326"/>
                <a:gd name="connsiteY0" fmla="*/ 0 h 2637807"/>
                <a:gd name="connsiteX1" fmla="*/ 0 w 4584326"/>
                <a:gd name="connsiteY1" fmla="*/ 0 h 2637807"/>
                <a:gd name="connsiteX2" fmla="*/ 0 w 4584326"/>
                <a:gd name="connsiteY2" fmla="*/ 2637807 h 2637807"/>
                <a:gd name="connsiteX3" fmla="*/ 2746193 w 4584326"/>
                <a:gd name="connsiteY3" fmla="*/ 2637807 h 2637807"/>
                <a:gd name="connsiteX4" fmla="*/ 4303013 w 4584326"/>
                <a:gd name="connsiteY4" fmla="*/ 1395225 h 2637807"/>
                <a:gd name="connsiteX5" fmla="*/ 4584326 w 4584326"/>
                <a:gd name="connsiteY5" fmla="*/ 1747679 h 263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4326" h="2637807">
                  <a:moveTo>
                    <a:pt x="4584326" y="0"/>
                  </a:moveTo>
                  <a:lnTo>
                    <a:pt x="0" y="0"/>
                  </a:lnTo>
                  <a:lnTo>
                    <a:pt x="0" y="2637807"/>
                  </a:lnTo>
                  <a:lnTo>
                    <a:pt x="2746193" y="2637807"/>
                  </a:lnTo>
                  <a:lnTo>
                    <a:pt x="4303013" y="1395225"/>
                  </a:lnTo>
                  <a:lnTo>
                    <a:pt x="4584326" y="1747679"/>
                  </a:lnTo>
                  <a:close/>
                </a:path>
              </a:pathLst>
            </a:custGeom>
          </p:spPr>
        </p:pic>
        <p:sp>
          <p:nvSpPr>
            <p:cNvPr id="5" name="TextBox 5"/>
            <p:cNvSpPr txBox="1"/>
            <p:nvPr/>
          </p:nvSpPr>
          <p:spPr>
            <a:xfrm>
              <a:off x="1033994" y="7781531"/>
              <a:ext cx="5492011" cy="290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00" spc="219" dirty="0">
                  <a:solidFill>
                    <a:srgbClr val="846243"/>
                  </a:solidFill>
                  <a:latin typeface="Raleway"/>
                </a:rPr>
                <a:t>IN LOVING MEMORY OF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33994" y="8325303"/>
              <a:ext cx="5492011" cy="762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1"/>
                </a:lnSpc>
              </a:pPr>
              <a:r>
                <a:rPr lang="en-US" sz="5876" spc="-117" dirty="0">
                  <a:solidFill>
                    <a:srgbClr val="846243">
                      <a:alpha val="57647"/>
                    </a:srgbClr>
                  </a:solidFill>
                  <a:latin typeface="Libre Baskerville"/>
                </a:rPr>
                <a:t>Doris S. Clark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33994" y="9275329"/>
              <a:ext cx="5492011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00" spc="210">
                  <a:solidFill>
                    <a:srgbClr val="846243"/>
                  </a:solidFill>
                  <a:latin typeface="Raleway"/>
                </a:rPr>
                <a:t>September 1, 1982 - December 17, 2020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35558" y="1442544"/>
              <a:ext cx="5878389" cy="505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7"/>
                </a:lnSpc>
              </a:pPr>
              <a:r>
                <a:rPr lang="en-US" sz="3882" dirty="0">
                  <a:solidFill>
                    <a:srgbClr val="846243">
                      <a:alpha val="57647"/>
                    </a:srgbClr>
                  </a:solidFill>
                  <a:latin typeface="Libre Baskerville"/>
                </a:rPr>
                <a:t>MEMORIAL SERVICE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4360C04-2FDF-4445-93F8-FF3D7103A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137345">
              <a:off x="4528732" y="-188116"/>
              <a:ext cx="4058396" cy="2323895"/>
            </a:xfrm>
            <a:custGeom>
              <a:avLst/>
              <a:gdLst>
                <a:gd name="connsiteX0" fmla="*/ 3785061 w 4058396"/>
                <a:gd name="connsiteY0" fmla="*/ 0 h 2323895"/>
                <a:gd name="connsiteX1" fmla="*/ 2499251 w 4058396"/>
                <a:gd name="connsiteY1" fmla="*/ 2323895 h 2323895"/>
                <a:gd name="connsiteX2" fmla="*/ 2066640 w 4058396"/>
                <a:gd name="connsiteY2" fmla="*/ 2323895 h 2323895"/>
                <a:gd name="connsiteX3" fmla="*/ 0 w 4058396"/>
                <a:gd name="connsiteY3" fmla="*/ 1180423 h 2323895"/>
                <a:gd name="connsiteX4" fmla="*/ 0 w 4058396"/>
                <a:gd name="connsiteY4" fmla="*/ 0 h 2323895"/>
                <a:gd name="connsiteX5" fmla="*/ 4058396 w 4058396"/>
                <a:gd name="connsiteY5" fmla="*/ 2323895 h 2323895"/>
                <a:gd name="connsiteX6" fmla="*/ 3616858 w 4058396"/>
                <a:gd name="connsiteY6" fmla="*/ 2323895 h 2323895"/>
                <a:gd name="connsiteX7" fmla="*/ 4058396 w 4058396"/>
                <a:gd name="connsiteY7" fmla="*/ 1525887 h 23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8396" h="2323895">
                  <a:moveTo>
                    <a:pt x="3785061" y="0"/>
                  </a:moveTo>
                  <a:lnTo>
                    <a:pt x="2499251" y="2323895"/>
                  </a:lnTo>
                  <a:lnTo>
                    <a:pt x="2066640" y="2323895"/>
                  </a:lnTo>
                  <a:lnTo>
                    <a:pt x="0" y="1180423"/>
                  </a:lnTo>
                  <a:lnTo>
                    <a:pt x="0" y="0"/>
                  </a:lnTo>
                  <a:close/>
                  <a:moveTo>
                    <a:pt x="4058396" y="2323895"/>
                  </a:moveTo>
                  <a:lnTo>
                    <a:pt x="3616858" y="2323895"/>
                  </a:lnTo>
                  <a:lnTo>
                    <a:pt x="4058396" y="1525887"/>
                  </a:lnTo>
                  <a:close/>
                </a:path>
              </a:pathLst>
            </a:custGeom>
          </p:spPr>
        </p:pic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595663" y="2705913"/>
              <a:ext cx="4368674" cy="4368656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431" r="-48521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94845" y="9864000"/>
              <a:ext cx="988985" cy="207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4B62CEE-B51A-4C60-9B71-80F817C49400}"/>
              </a:ext>
            </a:extLst>
          </p:cNvPr>
          <p:cNvGrpSpPr/>
          <p:nvPr/>
        </p:nvGrpSpPr>
        <p:grpSpPr>
          <a:xfrm>
            <a:off x="-802061" y="-1153365"/>
            <a:ext cx="9879092" cy="13265855"/>
            <a:chOff x="-802061" y="-1153365"/>
            <a:chExt cx="9879092" cy="1326585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9073AA1-520A-4F46-848F-44E5588B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38"/>
            <a:stretch>
              <a:fillRect/>
            </a:stretch>
          </p:blipFill>
          <p:spPr>
            <a:xfrm rot="-7463864">
              <a:off x="4392708" y="44144"/>
              <a:ext cx="5881831" cy="3486814"/>
            </a:xfrm>
            <a:custGeom>
              <a:avLst/>
              <a:gdLst>
                <a:gd name="connsiteX0" fmla="*/ 5881831 w 5881831"/>
                <a:gd name="connsiteY0" fmla="*/ 612118 h 3486814"/>
                <a:gd name="connsiteX1" fmla="*/ 4289977 w 5881831"/>
                <a:gd name="connsiteY1" fmla="*/ 2937159 h 3486814"/>
                <a:gd name="connsiteX2" fmla="*/ 0 w 5881831"/>
                <a:gd name="connsiteY2" fmla="*/ 0 h 3486814"/>
                <a:gd name="connsiteX3" fmla="*/ 5881831 w 5881831"/>
                <a:gd name="connsiteY3" fmla="*/ 0 h 3486814"/>
                <a:gd name="connsiteX4" fmla="*/ 5881831 w 5881831"/>
                <a:gd name="connsiteY4" fmla="*/ 3486814 h 3486814"/>
                <a:gd name="connsiteX5" fmla="*/ 5375836 w 5881831"/>
                <a:gd name="connsiteY5" fmla="*/ 3486814 h 3486814"/>
                <a:gd name="connsiteX6" fmla="*/ 5881831 w 5881831"/>
                <a:gd name="connsiteY6" fmla="*/ 2747765 h 348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1831" h="3486814">
                  <a:moveTo>
                    <a:pt x="5881831" y="612118"/>
                  </a:moveTo>
                  <a:lnTo>
                    <a:pt x="4289977" y="2937159"/>
                  </a:lnTo>
                  <a:lnTo>
                    <a:pt x="0" y="0"/>
                  </a:lnTo>
                  <a:lnTo>
                    <a:pt x="5881831" y="0"/>
                  </a:lnTo>
                  <a:close/>
                  <a:moveTo>
                    <a:pt x="5881831" y="3486814"/>
                  </a:moveTo>
                  <a:lnTo>
                    <a:pt x="5375836" y="3486814"/>
                  </a:lnTo>
                  <a:lnTo>
                    <a:pt x="5881831" y="2747765"/>
                  </a:lnTo>
                  <a:close/>
                </a:path>
              </a:pathLst>
            </a:cu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F34356E-91BA-42ED-85AF-1337B28B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172"/>
            <a:stretch>
              <a:fillRect/>
            </a:stretch>
          </p:blipFill>
          <p:spPr>
            <a:xfrm rot="3024762">
              <a:off x="-2097475" y="7687642"/>
              <a:ext cx="5599042" cy="3008214"/>
            </a:xfrm>
            <a:custGeom>
              <a:avLst/>
              <a:gdLst>
                <a:gd name="connsiteX0" fmla="*/ 0 w 5599042"/>
                <a:gd name="connsiteY0" fmla="*/ 0 h 3008214"/>
                <a:gd name="connsiteX1" fmla="*/ 5599042 w 5599042"/>
                <a:gd name="connsiteY1" fmla="*/ 0 h 3008214"/>
                <a:gd name="connsiteX2" fmla="*/ 5599042 w 5599042"/>
                <a:gd name="connsiteY2" fmla="*/ 490100 h 3008214"/>
                <a:gd name="connsiteX3" fmla="*/ 3516817 w 5599042"/>
                <a:gd name="connsiteY3" fmla="*/ 3008214 h 3008214"/>
                <a:gd name="connsiteX4" fmla="*/ 1 w 5599042"/>
                <a:gd name="connsiteY4" fmla="*/ 100162 h 3008214"/>
                <a:gd name="connsiteX5" fmla="*/ 0 w 5599042"/>
                <a:gd name="connsiteY5" fmla="*/ 0 h 30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9042" h="3008214">
                  <a:moveTo>
                    <a:pt x="0" y="0"/>
                  </a:moveTo>
                  <a:lnTo>
                    <a:pt x="5599042" y="0"/>
                  </a:lnTo>
                  <a:lnTo>
                    <a:pt x="5599042" y="490100"/>
                  </a:lnTo>
                  <a:lnTo>
                    <a:pt x="3516817" y="3008214"/>
                  </a:lnTo>
                  <a:lnTo>
                    <a:pt x="1" y="10016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3ED55A4-32EA-4F44-B230-461C5AA8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379" t="93828" r="21203" b="-23629"/>
            <a:stretch>
              <a:fillRect/>
            </a:stretch>
          </p:blipFill>
          <p:spPr>
            <a:xfrm rot="3024762">
              <a:off x="-825321" y="10735852"/>
              <a:ext cx="1255186" cy="955448"/>
            </a:xfrm>
            <a:custGeom>
              <a:avLst/>
              <a:gdLst>
                <a:gd name="connsiteX0" fmla="*/ 0 w 1255186"/>
                <a:gd name="connsiteY0" fmla="*/ 435534 h 955448"/>
                <a:gd name="connsiteX1" fmla="*/ 360143 w 1255186"/>
                <a:gd name="connsiteY1" fmla="*/ 0 h 955448"/>
                <a:gd name="connsiteX2" fmla="*/ 599444 w 1255186"/>
                <a:gd name="connsiteY2" fmla="*/ 197877 h 955448"/>
                <a:gd name="connsiteX3" fmla="*/ 1255186 w 1255186"/>
                <a:gd name="connsiteY3" fmla="*/ 197876 h 955448"/>
                <a:gd name="connsiteX4" fmla="*/ 628751 w 1255186"/>
                <a:gd name="connsiteY4" fmla="*/ 955448 h 955448"/>
                <a:gd name="connsiteX5" fmla="*/ 0 w 1255186"/>
                <a:gd name="connsiteY5" fmla="*/ 435534 h 9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186" h="955448">
                  <a:moveTo>
                    <a:pt x="0" y="435534"/>
                  </a:moveTo>
                  <a:lnTo>
                    <a:pt x="360143" y="0"/>
                  </a:lnTo>
                  <a:lnTo>
                    <a:pt x="599444" y="197877"/>
                  </a:lnTo>
                  <a:lnTo>
                    <a:pt x="1255186" y="197876"/>
                  </a:lnTo>
                  <a:lnTo>
                    <a:pt x="628751" y="955448"/>
                  </a:lnTo>
                  <a:lnTo>
                    <a:pt x="0" y="435534"/>
                  </a:lnTo>
                  <a:close/>
                </a:path>
              </a:pathLst>
            </a:cu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8801956-B2A7-4802-AE8F-57A7F56F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8797" t="55219"/>
            <a:stretch>
              <a:fillRect/>
            </a:stretch>
          </p:blipFill>
          <p:spPr>
            <a:xfrm rot="3024762">
              <a:off x="755767" y="10801048"/>
              <a:ext cx="1187181" cy="1435704"/>
            </a:xfrm>
            <a:custGeom>
              <a:avLst/>
              <a:gdLst>
                <a:gd name="connsiteX0" fmla="*/ 0 w 1187181"/>
                <a:gd name="connsiteY0" fmla="*/ 1435704 h 1435704"/>
                <a:gd name="connsiteX1" fmla="*/ 1187181 w 1187181"/>
                <a:gd name="connsiteY1" fmla="*/ 0 h 1435704"/>
                <a:gd name="connsiteX2" fmla="*/ 1187181 w 1187181"/>
                <a:gd name="connsiteY2" fmla="*/ 1435703 h 1435704"/>
                <a:gd name="connsiteX3" fmla="*/ 0 w 1187181"/>
                <a:gd name="connsiteY3" fmla="*/ 1435704 h 143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181" h="1435704">
                  <a:moveTo>
                    <a:pt x="0" y="1435704"/>
                  </a:moveTo>
                  <a:lnTo>
                    <a:pt x="1187181" y="0"/>
                  </a:lnTo>
                  <a:lnTo>
                    <a:pt x="1187181" y="1435703"/>
                  </a:lnTo>
                  <a:lnTo>
                    <a:pt x="0" y="1435704"/>
                  </a:lnTo>
                  <a:close/>
                </a:path>
              </a:pathLst>
            </a:custGeom>
          </p:spPr>
        </p:pic>
        <p:sp>
          <p:nvSpPr>
            <p:cNvPr id="4" name="TextBox 4"/>
            <p:cNvSpPr txBox="1"/>
            <p:nvPr/>
          </p:nvSpPr>
          <p:spPr>
            <a:xfrm>
              <a:off x="625800" y="1939500"/>
              <a:ext cx="6324600" cy="677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2"/>
                </a:lnSpc>
              </a:pPr>
              <a:r>
                <a:rPr lang="en-US" sz="5294" dirty="0">
                  <a:solidFill>
                    <a:srgbClr val="846243">
                      <a:alpha val="57647"/>
                    </a:srgbClr>
                  </a:solidFill>
                  <a:latin typeface="Libre Baskerville" panose="02000000000000000000" pitchFamily="2" charset="0"/>
                </a:rPr>
                <a:t>Order of Service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25800" y="2895871"/>
              <a:ext cx="6324600" cy="466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2"/>
                </a:lnSpc>
              </a:pPr>
              <a:r>
                <a:rPr lang="en-US" sz="1400" spc="201" dirty="0">
                  <a:solidFill>
                    <a:srgbClr val="846243"/>
                  </a:solidFill>
                  <a:latin typeface="Raleway"/>
                </a:rPr>
                <a:t>St. Peter Parish Church 1124 Bridge Street</a:t>
              </a:r>
            </a:p>
            <a:p>
              <a:pPr algn="ctr">
                <a:lnSpc>
                  <a:spcPts val="1882"/>
                </a:lnSpc>
              </a:pPr>
              <a:r>
                <a:rPr lang="en-US" sz="1400" spc="201" dirty="0">
                  <a:solidFill>
                    <a:srgbClr val="846243"/>
                  </a:solidFill>
                  <a:latin typeface="Raleway"/>
                </a:rPr>
                <a:t>September 13, 2018 | 3:00 pm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60537" y="4092566"/>
              <a:ext cx="691946" cy="462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10:00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10:10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10:15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10:20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10:25 </a:t>
              </a:r>
            </a:p>
            <a:p>
              <a:pPr>
                <a:lnSpc>
                  <a:spcPts val="2850"/>
                </a:lnSpc>
              </a:pPr>
              <a:endParaRPr lang="en-US" sz="1500" spc="75">
                <a:solidFill>
                  <a:srgbClr val="846243"/>
                </a:solidFill>
                <a:latin typeface="Raleway"/>
              </a:endParaRP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10:30 </a:t>
              </a:r>
            </a:p>
            <a:p>
              <a:pPr>
                <a:lnSpc>
                  <a:spcPts val="2850"/>
                </a:lnSpc>
              </a:pPr>
              <a:endParaRPr lang="en-US" sz="1500" spc="75">
                <a:solidFill>
                  <a:srgbClr val="846243"/>
                </a:solidFill>
                <a:latin typeface="Raleway"/>
              </a:endParaRP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10:40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10:50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11:00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11:30 </a:t>
              </a:r>
            </a:p>
            <a:p>
              <a:pPr>
                <a:lnSpc>
                  <a:spcPts val="2850"/>
                </a:lnSpc>
              </a:pPr>
              <a:r>
                <a:rPr lang="en-US" sz="1500" spc="75">
                  <a:solidFill>
                    <a:srgbClr val="846243"/>
                  </a:solidFill>
                  <a:latin typeface="Raleway"/>
                </a:rPr>
                <a:t>11:45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14179" y="4092566"/>
              <a:ext cx="3195179" cy="462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Organ Prelude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Processional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Opening Prayer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Hymn of Comfort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Scripture Reading from the 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Old and New Testament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Acknowledgments and Reading 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of Cards and Condolences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Obituary Reading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Eulogy from Friends and Family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Final Viewing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Benediction</a:t>
              </a:r>
            </a:p>
            <a:p>
              <a:pPr>
                <a:lnSpc>
                  <a:spcPts val="2850"/>
                </a:lnSpc>
              </a:pPr>
              <a:r>
                <a:rPr lang="en-US" sz="1500" spc="75" dirty="0">
                  <a:solidFill>
                    <a:srgbClr val="846243"/>
                  </a:solidFill>
                  <a:latin typeface="Raleway"/>
                </a:rPr>
                <a:t>Recessional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15015" y="9728848"/>
              <a:ext cx="988985" cy="207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Raleway</vt:lpstr>
      <vt:lpstr>Arial</vt:lpstr>
      <vt:lpstr>Libre Baskerville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Funeral Program 10,11,12</dc:title>
  <cp:lastModifiedBy>Hương Tecpen</cp:lastModifiedBy>
  <cp:revision>1</cp:revision>
  <dcterms:created xsi:type="dcterms:W3CDTF">2006-08-16T00:00:00Z</dcterms:created>
  <dcterms:modified xsi:type="dcterms:W3CDTF">2021-11-23T03:48:24Z</dcterms:modified>
  <dc:identifier>DAEwUrXJjJI</dc:identifier>
</cp:coreProperties>
</file>