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347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043A44-4B4E-4218-BEF6-A78CCE7D966F}" v="2" dt="2022-03-06T01:36:13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4622" autoAdjust="0"/>
  </p:normalViewPr>
  <p:slideViewPr>
    <p:cSldViewPr>
      <p:cViewPr varScale="1">
        <p:scale>
          <a:sx n="48" d="100"/>
          <a:sy n="48" d="100"/>
        </p:scale>
        <p:origin x="20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96043A44-4B4E-4218-BEF6-A78CCE7D966F}"/>
    <pc:docChg chg="delSld modSld">
      <pc:chgData name="Hương Tecpen" userId="c5ce32652c29dffd" providerId="LiveId" clId="{96043A44-4B4E-4218-BEF6-A78CCE7D966F}" dt="2022-03-06T01:35:52.946" v="13" actId="164"/>
      <pc:docMkLst>
        <pc:docMk/>
      </pc:docMkLst>
      <pc:sldChg chg="del">
        <pc:chgData name="Hương Tecpen" userId="c5ce32652c29dffd" providerId="LiveId" clId="{96043A44-4B4E-4218-BEF6-A78CCE7D966F}" dt="2022-03-06T01:16:06.962" v="9" actId="47"/>
        <pc:sldMkLst>
          <pc:docMk/>
          <pc:sldMk cId="0" sldId="256"/>
        </pc:sldMkLst>
      </pc:sldChg>
      <pc:sldChg chg="del">
        <pc:chgData name="Hương Tecpen" userId="c5ce32652c29dffd" providerId="LiveId" clId="{96043A44-4B4E-4218-BEF6-A78CCE7D966F}" dt="2022-03-06T01:16:06.962" v="9" actId="47"/>
        <pc:sldMkLst>
          <pc:docMk/>
          <pc:sldMk cId="0" sldId="257"/>
        </pc:sldMkLst>
      </pc:sldChg>
      <pc:sldChg chg="del">
        <pc:chgData name="Hương Tecpen" userId="c5ce32652c29dffd" providerId="LiveId" clId="{96043A44-4B4E-4218-BEF6-A78CCE7D966F}" dt="2022-03-06T01:16:06.962" v="9" actId="47"/>
        <pc:sldMkLst>
          <pc:docMk/>
          <pc:sldMk cId="0" sldId="258"/>
        </pc:sldMkLst>
      </pc:sldChg>
      <pc:sldChg chg="del">
        <pc:chgData name="Hương Tecpen" userId="c5ce32652c29dffd" providerId="LiveId" clId="{96043A44-4B4E-4218-BEF6-A78CCE7D966F}" dt="2022-03-06T01:16:06.962" v="9" actId="47"/>
        <pc:sldMkLst>
          <pc:docMk/>
          <pc:sldMk cId="0" sldId="259"/>
        </pc:sldMkLst>
      </pc:sldChg>
      <pc:sldChg chg="del">
        <pc:chgData name="Hương Tecpen" userId="c5ce32652c29dffd" providerId="LiveId" clId="{96043A44-4B4E-4218-BEF6-A78CCE7D966F}" dt="2022-03-06T01:16:06.962" v="9" actId="47"/>
        <pc:sldMkLst>
          <pc:docMk/>
          <pc:sldMk cId="0" sldId="260"/>
        </pc:sldMkLst>
      </pc:sldChg>
      <pc:sldChg chg="del">
        <pc:chgData name="Hương Tecpen" userId="c5ce32652c29dffd" providerId="LiveId" clId="{96043A44-4B4E-4218-BEF6-A78CCE7D966F}" dt="2022-03-06T01:16:06.962" v="9" actId="47"/>
        <pc:sldMkLst>
          <pc:docMk/>
          <pc:sldMk cId="0" sldId="261"/>
        </pc:sldMkLst>
      </pc:sldChg>
      <pc:sldChg chg="del">
        <pc:chgData name="Hương Tecpen" userId="c5ce32652c29dffd" providerId="LiveId" clId="{96043A44-4B4E-4218-BEF6-A78CCE7D966F}" dt="2022-03-06T01:16:06.962" v="9" actId="47"/>
        <pc:sldMkLst>
          <pc:docMk/>
          <pc:sldMk cId="0" sldId="262"/>
        </pc:sldMkLst>
      </pc:sldChg>
      <pc:sldChg chg="del">
        <pc:chgData name="Hương Tecpen" userId="c5ce32652c29dffd" providerId="LiveId" clId="{96043A44-4B4E-4218-BEF6-A78CCE7D966F}" dt="2022-03-06T01:16:06.962" v="9" actId="47"/>
        <pc:sldMkLst>
          <pc:docMk/>
          <pc:sldMk cId="0" sldId="263"/>
        </pc:sldMkLst>
      </pc:sldChg>
      <pc:sldChg chg="del">
        <pc:chgData name="Hương Tecpen" userId="c5ce32652c29dffd" providerId="LiveId" clId="{96043A44-4B4E-4218-BEF6-A78CCE7D966F}" dt="2022-03-06T01:35:41.187" v="10" actId="47"/>
        <pc:sldMkLst>
          <pc:docMk/>
          <pc:sldMk cId="0" sldId="264"/>
        </pc:sldMkLst>
      </pc:sldChg>
      <pc:sldChg chg="del">
        <pc:chgData name="Hương Tecpen" userId="c5ce32652c29dffd" providerId="LiveId" clId="{96043A44-4B4E-4218-BEF6-A78CCE7D966F}" dt="2022-03-06T01:16:03.280" v="8" actId="47"/>
        <pc:sldMkLst>
          <pc:docMk/>
          <pc:sldMk cId="0" sldId="265"/>
        </pc:sldMkLst>
      </pc:sldChg>
      <pc:sldChg chg="del">
        <pc:chgData name="Hương Tecpen" userId="c5ce32652c29dffd" providerId="LiveId" clId="{96043A44-4B4E-4218-BEF6-A78CCE7D966F}" dt="2022-03-06T01:16:03.280" v="8" actId="47"/>
        <pc:sldMkLst>
          <pc:docMk/>
          <pc:sldMk cId="0" sldId="266"/>
        </pc:sldMkLst>
      </pc:sldChg>
      <pc:sldChg chg="del">
        <pc:chgData name="Hương Tecpen" userId="c5ce32652c29dffd" providerId="LiveId" clId="{96043A44-4B4E-4218-BEF6-A78CCE7D966F}" dt="2022-03-06T01:16:03.280" v="8" actId="47"/>
        <pc:sldMkLst>
          <pc:docMk/>
          <pc:sldMk cId="0" sldId="267"/>
        </pc:sldMkLst>
      </pc:sldChg>
      <pc:sldChg chg="del">
        <pc:chgData name="Hương Tecpen" userId="c5ce32652c29dffd" providerId="LiveId" clId="{96043A44-4B4E-4218-BEF6-A78CCE7D966F}" dt="2022-03-06T01:16:03.280" v="8" actId="47"/>
        <pc:sldMkLst>
          <pc:docMk/>
          <pc:sldMk cId="0" sldId="268"/>
        </pc:sldMkLst>
      </pc:sldChg>
      <pc:sldChg chg="del">
        <pc:chgData name="Hương Tecpen" userId="c5ce32652c29dffd" providerId="LiveId" clId="{96043A44-4B4E-4218-BEF6-A78CCE7D966F}" dt="2022-03-06T01:35:41.187" v="10" actId="47"/>
        <pc:sldMkLst>
          <pc:docMk/>
          <pc:sldMk cId="0" sldId="269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0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1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2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3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4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5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6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7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8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79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80"/>
        </pc:sldMkLst>
      </pc:sldChg>
      <pc:sldChg chg="del">
        <pc:chgData name="Hương Tecpen" userId="c5ce32652c29dffd" providerId="LiveId" clId="{96043A44-4B4E-4218-BEF6-A78CCE7D966F}" dt="2022-03-06T01:15:52.519" v="7" actId="47"/>
        <pc:sldMkLst>
          <pc:docMk/>
          <pc:sldMk cId="0" sldId="281"/>
        </pc:sldMkLst>
      </pc:sldChg>
      <pc:sldChg chg="del">
        <pc:chgData name="Hương Tecpen" userId="c5ce32652c29dffd" providerId="LiveId" clId="{96043A44-4B4E-4218-BEF6-A78CCE7D966F}" dt="2022-03-06T01:35:41.187" v="10" actId="47"/>
        <pc:sldMkLst>
          <pc:docMk/>
          <pc:sldMk cId="0" sldId="282"/>
        </pc:sldMkLst>
      </pc:sldChg>
      <pc:sldChg chg="del">
        <pc:chgData name="Hương Tecpen" userId="c5ce32652c29dffd" providerId="LiveId" clId="{96043A44-4B4E-4218-BEF6-A78CCE7D966F}" dt="2022-03-06T01:15:36.077" v="6" actId="47"/>
        <pc:sldMkLst>
          <pc:docMk/>
          <pc:sldMk cId="0" sldId="283"/>
        </pc:sldMkLst>
      </pc:sldChg>
      <pc:sldChg chg="del">
        <pc:chgData name="Hương Tecpen" userId="c5ce32652c29dffd" providerId="LiveId" clId="{96043A44-4B4E-4218-BEF6-A78CCE7D966F}" dt="2022-03-06T01:15:36.077" v="6" actId="47"/>
        <pc:sldMkLst>
          <pc:docMk/>
          <pc:sldMk cId="0" sldId="284"/>
        </pc:sldMkLst>
      </pc:sldChg>
      <pc:sldChg chg="del">
        <pc:chgData name="Hương Tecpen" userId="c5ce32652c29dffd" providerId="LiveId" clId="{96043A44-4B4E-4218-BEF6-A78CCE7D966F}" dt="2022-03-06T01:15:36.077" v="6" actId="47"/>
        <pc:sldMkLst>
          <pc:docMk/>
          <pc:sldMk cId="0" sldId="285"/>
        </pc:sldMkLst>
      </pc:sldChg>
      <pc:sldChg chg="del">
        <pc:chgData name="Hương Tecpen" userId="c5ce32652c29dffd" providerId="LiveId" clId="{96043A44-4B4E-4218-BEF6-A78CCE7D966F}" dt="2022-03-06T01:15:36.077" v="6" actId="47"/>
        <pc:sldMkLst>
          <pc:docMk/>
          <pc:sldMk cId="0" sldId="286"/>
        </pc:sldMkLst>
      </pc:sldChg>
      <pc:sldChg chg="del">
        <pc:chgData name="Hương Tecpen" userId="c5ce32652c29dffd" providerId="LiveId" clId="{96043A44-4B4E-4218-BEF6-A78CCE7D966F}" dt="2022-03-06T01:15:36.077" v="6" actId="47"/>
        <pc:sldMkLst>
          <pc:docMk/>
          <pc:sldMk cId="0" sldId="287"/>
        </pc:sldMkLst>
      </pc:sldChg>
      <pc:sldChg chg="del">
        <pc:chgData name="Hương Tecpen" userId="c5ce32652c29dffd" providerId="LiveId" clId="{96043A44-4B4E-4218-BEF6-A78CCE7D966F}" dt="2022-03-06T01:15:36.077" v="6" actId="47"/>
        <pc:sldMkLst>
          <pc:docMk/>
          <pc:sldMk cId="0" sldId="288"/>
        </pc:sldMkLst>
      </pc:sldChg>
      <pc:sldChg chg="del">
        <pc:chgData name="Hương Tecpen" userId="c5ce32652c29dffd" providerId="LiveId" clId="{96043A44-4B4E-4218-BEF6-A78CCE7D966F}" dt="2022-03-06T01:15:36.077" v="6" actId="47"/>
        <pc:sldMkLst>
          <pc:docMk/>
          <pc:sldMk cId="0" sldId="289"/>
        </pc:sldMkLst>
      </pc:sldChg>
      <pc:sldChg chg="del">
        <pc:chgData name="Hương Tecpen" userId="c5ce32652c29dffd" providerId="LiveId" clId="{96043A44-4B4E-4218-BEF6-A78CCE7D966F}" dt="2022-03-06T01:35:41.187" v="10" actId="47"/>
        <pc:sldMkLst>
          <pc:docMk/>
          <pc:sldMk cId="0" sldId="290"/>
        </pc:sldMkLst>
      </pc:sldChg>
      <pc:sldChg chg="del">
        <pc:chgData name="Hương Tecpen" userId="c5ce32652c29dffd" providerId="LiveId" clId="{96043A44-4B4E-4218-BEF6-A78CCE7D966F}" dt="2022-03-06T01:15:22.822" v="5" actId="47"/>
        <pc:sldMkLst>
          <pc:docMk/>
          <pc:sldMk cId="0" sldId="291"/>
        </pc:sldMkLst>
      </pc:sldChg>
      <pc:sldChg chg="del">
        <pc:chgData name="Hương Tecpen" userId="c5ce32652c29dffd" providerId="LiveId" clId="{96043A44-4B4E-4218-BEF6-A78CCE7D966F}" dt="2022-03-06T01:15:22.822" v="5" actId="47"/>
        <pc:sldMkLst>
          <pc:docMk/>
          <pc:sldMk cId="0" sldId="292"/>
        </pc:sldMkLst>
      </pc:sldChg>
      <pc:sldChg chg="del">
        <pc:chgData name="Hương Tecpen" userId="c5ce32652c29dffd" providerId="LiveId" clId="{96043A44-4B4E-4218-BEF6-A78CCE7D966F}" dt="2022-03-06T01:15:22.822" v="5" actId="47"/>
        <pc:sldMkLst>
          <pc:docMk/>
          <pc:sldMk cId="0" sldId="293"/>
        </pc:sldMkLst>
      </pc:sldChg>
      <pc:sldChg chg="del">
        <pc:chgData name="Hương Tecpen" userId="c5ce32652c29dffd" providerId="LiveId" clId="{96043A44-4B4E-4218-BEF6-A78CCE7D966F}" dt="2022-03-06T01:15:22.822" v="5" actId="47"/>
        <pc:sldMkLst>
          <pc:docMk/>
          <pc:sldMk cId="0" sldId="294"/>
        </pc:sldMkLst>
      </pc:sldChg>
      <pc:sldChg chg="del">
        <pc:chgData name="Hương Tecpen" userId="c5ce32652c29dffd" providerId="LiveId" clId="{96043A44-4B4E-4218-BEF6-A78CCE7D966F}" dt="2022-03-06T01:15:22.822" v="5" actId="47"/>
        <pc:sldMkLst>
          <pc:docMk/>
          <pc:sldMk cId="0" sldId="295"/>
        </pc:sldMkLst>
      </pc:sldChg>
      <pc:sldChg chg="del">
        <pc:chgData name="Hương Tecpen" userId="c5ce32652c29dffd" providerId="LiveId" clId="{96043A44-4B4E-4218-BEF6-A78CCE7D966F}" dt="2022-03-06T01:15:22.822" v="5" actId="47"/>
        <pc:sldMkLst>
          <pc:docMk/>
          <pc:sldMk cId="0" sldId="296"/>
        </pc:sldMkLst>
      </pc:sldChg>
      <pc:sldChg chg="del">
        <pc:chgData name="Hương Tecpen" userId="c5ce32652c29dffd" providerId="LiveId" clId="{96043A44-4B4E-4218-BEF6-A78CCE7D966F}" dt="2022-03-06T01:35:41.187" v="10" actId="47"/>
        <pc:sldMkLst>
          <pc:docMk/>
          <pc:sldMk cId="0" sldId="297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298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299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0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1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2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3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4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5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6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7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8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09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10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11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12"/>
        </pc:sldMkLst>
      </pc:sldChg>
      <pc:sldChg chg="del">
        <pc:chgData name="Hương Tecpen" userId="c5ce32652c29dffd" providerId="LiveId" clId="{96043A44-4B4E-4218-BEF6-A78CCE7D966F}" dt="2022-03-06T01:15:15.003" v="4" actId="47"/>
        <pc:sldMkLst>
          <pc:docMk/>
          <pc:sldMk cId="0" sldId="313"/>
        </pc:sldMkLst>
      </pc:sldChg>
      <pc:sldChg chg="del">
        <pc:chgData name="Hương Tecpen" userId="c5ce32652c29dffd" providerId="LiveId" clId="{96043A44-4B4E-4218-BEF6-A78CCE7D966F}" dt="2022-03-06T01:35:41.187" v="10" actId="47"/>
        <pc:sldMkLst>
          <pc:docMk/>
          <pc:sldMk cId="0" sldId="314"/>
        </pc:sldMkLst>
      </pc:sldChg>
      <pc:sldChg chg="del">
        <pc:chgData name="Hương Tecpen" userId="c5ce32652c29dffd" providerId="LiveId" clId="{96043A44-4B4E-4218-BEF6-A78CCE7D966F}" dt="2022-03-06T01:14:53.079" v="3" actId="47"/>
        <pc:sldMkLst>
          <pc:docMk/>
          <pc:sldMk cId="0" sldId="315"/>
        </pc:sldMkLst>
      </pc:sldChg>
      <pc:sldChg chg="del">
        <pc:chgData name="Hương Tecpen" userId="c5ce32652c29dffd" providerId="LiveId" clId="{96043A44-4B4E-4218-BEF6-A78CCE7D966F}" dt="2022-03-06T01:14:53.079" v="3" actId="47"/>
        <pc:sldMkLst>
          <pc:docMk/>
          <pc:sldMk cId="0" sldId="316"/>
        </pc:sldMkLst>
      </pc:sldChg>
      <pc:sldChg chg="del">
        <pc:chgData name="Hương Tecpen" userId="c5ce32652c29dffd" providerId="LiveId" clId="{96043A44-4B4E-4218-BEF6-A78CCE7D966F}" dt="2022-03-06T01:14:53.079" v="3" actId="47"/>
        <pc:sldMkLst>
          <pc:docMk/>
          <pc:sldMk cId="0" sldId="317"/>
        </pc:sldMkLst>
      </pc:sldChg>
      <pc:sldChg chg="del">
        <pc:chgData name="Hương Tecpen" userId="c5ce32652c29dffd" providerId="LiveId" clId="{96043A44-4B4E-4218-BEF6-A78CCE7D966F}" dt="2022-03-06T01:14:53.079" v="3" actId="47"/>
        <pc:sldMkLst>
          <pc:docMk/>
          <pc:sldMk cId="0" sldId="318"/>
        </pc:sldMkLst>
      </pc:sldChg>
      <pc:sldChg chg="del">
        <pc:chgData name="Hương Tecpen" userId="c5ce32652c29dffd" providerId="LiveId" clId="{96043A44-4B4E-4218-BEF6-A78CCE7D966F}" dt="2022-03-06T01:35:41.187" v="10" actId="47"/>
        <pc:sldMkLst>
          <pc:docMk/>
          <pc:sldMk cId="0" sldId="319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0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1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2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3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4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5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6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7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8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29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30"/>
        </pc:sldMkLst>
      </pc:sldChg>
      <pc:sldChg chg="del">
        <pc:chgData name="Hương Tecpen" userId="c5ce32652c29dffd" providerId="LiveId" clId="{96043A44-4B4E-4218-BEF6-A78CCE7D966F}" dt="2022-03-06T01:14:39.147" v="2" actId="47"/>
        <pc:sldMkLst>
          <pc:docMk/>
          <pc:sldMk cId="0" sldId="331"/>
        </pc:sldMkLst>
      </pc:sldChg>
      <pc:sldChg chg="del">
        <pc:chgData name="Hương Tecpen" userId="c5ce32652c29dffd" providerId="LiveId" clId="{96043A44-4B4E-4218-BEF6-A78CCE7D966F}" dt="2022-03-06T01:35:41.187" v="10" actId="47"/>
        <pc:sldMkLst>
          <pc:docMk/>
          <pc:sldMk cId="0" sldId="332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33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34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35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36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37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38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39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40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41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42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43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44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45"/>
        </pc:sldMkLst>
      </pc:sldChg>
      <pc:sldChg chg="del">
        <pc:chgData name="Hương Tecpen" userId="c5ce32652c29dffd" providerId="LiveId" clId="{96043A44-4B4E-4218-BEF6-A78CCE7D966F}" dt="2022-03-06T01:14:24.887" v="1" actId="47"/>
        <pc:sldMkLst>
          <pc:docMk/>
          <pc:sldMk cId="0" sldId="346"/>
        </pc:sldMkLst>
      </pc:sldChg>
      <pc:sldChg chg="addSp modSp mod">
        <pc:chgData name="Hương Tecpen" userId="c5ce32652c29dffd" providerId="LiveId" clId="{96043A44-4B4E-4218-BEF6-A78CCE7D966F}" dt="2022-03-06T01:35:52.946" v="13" actId="164"/>
        <pc:sldMkLst>
          <pc:docMk/>
          <pc:sldMk cId="0" sldId="347"/>
        </pc:sldMkLst>
        <pc:spChg chg="mod">
          <ac:chgData name="Hương Tecpen" userId="c5ce32652c29dffd" providerId="LiveId" clId="{96043A44-4B4E-4218-BEF6-A78CCE7D966F}" dt="2022-03-06T01:35:52.946" v="13" actId="164"/>
          <ac:spMkLst>
            <pc:docMk/>
            <pc:sldMk cId="0" sldId="347"/>
            <ac:spMk id="3" creationId="{00000000-0000-0000-0000-000000000000}"/>
          </ac:spMkLst>
        </pc:spChg>
        <pc:spChg chg="mod">
          <ac:chgData name="Hương Tecpen" userId="c5ce32652c29dffd" providerId="LiveId" clId="{96043A44-4B4E-4218-BEF6-A78CCE7D966F}" dt="2022-03-06T01:35:52.946" v="13" actId="164"/>
          <ac:spMkLst>
            <pc:docMk/>
            <pc:sldMk cId="0" sldId="347"/>
            <ac:spMk id="4" creationId="{00000000-0000-0000-0000-000000000000}"/>
          </ac:spMkLst>
        </pc:spChg>
        <pc:spChg chg="mod">
          <ac:chgData name="Hương Tecpen" userId="c5ce32652c29dffd" providerId="LiveId" clId="{96043A44-4B4E-4218-BEF6-A78CCE7D966F}" dt="2022-03-06T01:35:52.946" v="13" actId="164"/>
          <ac:spMkLst>
            <pc:docMk/>
            <pc:sldMk cId="0" sldId="347"/>
            <ac:spMk id="20" creationId="{00000000-0000-0000-0000-000000000000}"/>
          </ac:spMkLst>
        </pc:spChg>
        <pc:spChg chg="mod">
          <ac:chgData name="Hương Tecpen" userId="c5ce32652c29dffd" providerId="LiveId" clId="{96043A44-4B4E-4218-BEF6-A78CCE7D966F}" dt="2022-03-06T01:35:52.946" v="13" actId="164"/>
          <ac:spMkLst>
            <pc:docMk/>
            <pc:sldMk cId="0" sldId="347"/>
            <ac:spMk id="21" creationId="{00000000-0000-0000-0000-000000000000}"/>
          </ac:spMkLst>
        </pc:spChg>
        <pc:spChg chg="mod">
          <ac:chgData name="Hương Tecpen" userId="c5ce32652c29dffd" providerId="LiveId" clId="{96043A44-4B4E-4218-BEF6-A78CCE7D966F}" dt="2022-03-06T01:35:52.946" v="13" actId="164"/>
          <ac:spMkLst>
            <pc:docMk/>
            <pc:sldMk cId="0" sldId="347"/>
            <ac:spMk id="22" creationId="{00000000-0000-0000-0000-000000000000}"/>
          </ac:spMkLst>
        </pc:spChg>
        <pc:spChg chg="mod">
          <ac:chgData name="Hương Tecpen" userId="c5ce32652c29dffd" providerId="LiveId" clId="{96043A44-4B4E-4218-BEF6-A78CCE7D966F}" dt="2022-03-06T01:35:52.946" v="13" actId="164"/>
          <ac:spMkLst>
            <pc:docMk/>
            <pc:sldMk cId="0" sldId="347"/>
            <ac:spMk id="23" creationId="{00000000-0000-0000-0000-000000000000}"/>
          </ac:spMkLst>
        </pc:spChg>
        <pc:spChg chg="mod">
          <ac:chgData name="Hương Tecpen" userId="c5ce32652c29dffd" providerId="LiveId" clId="{96043A44-4B4E-4218-BEF6-A78CCE7D966F}" dt="2022-03-06T01:35:52.946" v="13" actId="164"/>
          <ac:spMkLst>
            <pc:docMk/>
            <pc:sldMk cId="0" sldId="347"/>
            <ac:spMk id="24" creationId="{00000000-0000-0000-0000-000000000000}"/>
          </ac:spMkLst>
        </pc:spChg>
        <pc:spChg chg="mod">
          <ac:chgData name="Hương Tecpen" userId="c5ce32652c29dffd" providerId="LiveId" clId="{96043A44-4B4E-4218-BEF6-A78CCE7D966F}" dt="2022-03-06T01:35:52.946" v="13" actId="164"/>
          <ac:spMkLst>
            <pc:docMk/>
            <pc:sldMk cId="0" sldId="347"/>
            <ac:spMk id="25" creationId="{00000000-0000-0000-0000-000000000000}"/>
          </ac:spMkLst>
        </pc:spChg>
        <pc:grpChg chg="mod">
          <ac:chgData name="Hương Tecpen" userId="c5ce32652c29dffd" providerId="LiveId" clId="{96043A44-4B4E-4218-BEF6-A78CCE7D966F}" dt="2022-03-06T01:35:52.946" v="13" actId="164"/>
          <ac:grpSpMkLst>
            <pc:docMk/>
            <pc:sldMk cId="0" sldId="347"/>
            <ac:grpSpMk id="5" creationId="{00000000-0000-0000-0000-000000000000}"/>
          </ac:grpSpMkLst>
        </pc:grpChg>
        <pc:grpChg chg="add mod">
          <ac:chgData name="Hương Tecpen" userId="c5ce32652c29dffd" providerId="LiveId" clId="{96043A44-4B4E-4218-BEF6-A78CCE7D966F}" dt="2022-03-06T01:35:52.946" v="13" actId="164"/>
          <ac:grpSpMkLst>
            <pc:docMk/>
            <pc:sldMk cId="0" sldId="347"/>
            <ac:grpSpMk id="26" creationId="{03D32C2F-4B9B-45DC-8458-0A8C64958119}"/>
          </ac:grpSpMkLst>
        </pc:grpChg>
        <pc:picChg chg="mod">
          <ac:chgData name="Hương Tecpen" userId="c5ce32652c29dffd" providerId="LiveId" clId="{96043A44-4B4E-4218-BEF6-A78CCE7D966F}" dt="2022-03-06T01:35:52.946" v="13" actId="164"/>
          <ac:picMkLst>
            <pc:docMk/>
            <pc:sldMk cId="0" sldId="347"/>
            <ac:picMk id="2" creationId="{00000000-0000-0000-0000-000000000000}"/>
          </ac:picMkLst>
        </pc:picChg>
      </pc:sldChg>
      <pc:sldChg chg="del">
        <pc:chgData name="Hương Tecpen" userId="c5ce32652c29dffd" providerId="LiveId" clId="{96043A44-4B4E-4218-BEF6-A78CCE7D966F}" dt="2022-03-06T01:14:01.796" v="0" actId="47"/>
        <pc:sldMkLst>
          <pc:docMk/>
          <pc:sldMk cId="0" sldId="348"/>
        </pc:sldMkLst>
      </pc:sldChg>
      <pc:sldChg chg="del">
        <pc:chgData name="Hương Tecpen" userId="c5ce32652c29dffd" providerId="LiveId" clId="{96043A44-4B4E-4218-BEF6-A78CCE7D966F}" dt="2022-03-06T01:14:01.796" v="0" actId="47"/>
        <pc:sldMkLst>
          <pc:docMk/>
          <pc:sldMk cId="0" sldId="34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03D32C2F-4B9B-45DC-8458-0A8C64958119}"/>
              </a:ext>
            </a:extLst>
          </p:cNvPr>
          <p:cNvGrpSpPr/>
          <p:nvPr/>
        </p:nvGrpSpPr>
        <p:grpSpPr>
          <a:xfrm>
            <a:off x="947325" y="1245417"/>
            <a:ext cx="5665350" cy="8690583"/>
            <a:chOff x="947325" y="1245417"/>
            <a:chExt cx="5665350" cy="8690583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000661" y="9612550"/>
              <a:ext cx="1544211" cy="323450"/>
            </a:xfrm>
            <a:prstGeom prst="rect">
              <a:avLst/>
            </a:prstGeom>
          </p:spPr>
        </p:pic>
        <p:sp>
          <p:nvSpPr>
            <p:cNvPr id="3" name="TextBox 3"/>
            <p:cNvSpPr txBox="1"/>
            <p:nvPr/>
          </p:nvSpPr>
          <p:spPr>
            <a:xfrm>
              <a:off x="947325" y="1245417"/>
              <a:ext cx="5665350" cy="11410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39"/>
                </a:lnSpc>
              </a:pPr>
              <a:r>
                <a:rPr lang="en-US" sz="399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CIRCLE VENN </a:t>
              </a:r>
            </a:p>
            <a:p>
              <a:pPr algn="ctr">
                <a:lnSpc>
                  <a:spcPts val="4439"/>
                </a:lnSpc>
              </a:pPr>
              <a:r>
                <a:rPr lang="en-US" sz="399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DIAGRAM TEMPLATE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2670043" y="3698776"/>
              <a:ext cx="2154178" cy="359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</a:t>
              </a:r>
            </a:p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IPSUM</a:t>
              </a:r>
            </a:p>
          </p:txBody>
        </p:sp>
        <p:grpSp>
          <p:nvGrpSpPr>
            <p:cNvPr id="5" name="Group 5"/>
            <p:cNvGrpSpPr/>
            <p:nvPr/>
          </p:nvGrpSpPr>
          <p:grpSpPr>
            <a:xfrm>
              <a:off x="1060737" y="2879361"/>
              <a:ext cx="5417143" cy="6015069"/>
              <a:chOff x="0" y="0"/>
              <a:chExt cx="7222857" cy="8020092"/>
            </a:xfrm>
          </p:grpSpPr>
          <p:grpSp>
            <p:nvGrpSpPr>
              <p:cNvPr id="6" name="Group 6"/>
              <p:cNvGrpSpPr/>
              <p:nvPr/>
            </p:nvGrpSpPr>
            <p:grpSpPr>
              <a:xfrm>
                <a:off x="2145742" y="0"/>
                <a:ext cx="2912929" cy="2912929"/>
                <a:chOff x="0" y="0"/>
                <a:chExt cx="6350000" cy="6350000"/>
              </a:xfrm>
            </p:grpSpPr>
            <p:sp>
              <p:nvSpPr>
                <p:cNvPr id="7" name="Freeform 7"/>
                <p:cNvSpPr/>
                <p:nvPr/>
              </p:nvSpPr>
              <p:spPr>
                <a:xfrm>
                  <a:off x="14167" y="0"/>
                  <a:ext cx="6321665" cy="635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665" h="6350000">
                      <a:moveTo>
                        <a:pt x="3160833" y="0"/>
                      </a:moveTo>
                      <a:lnTo>
                        <a:pt x="3160833" y="0"/>
                      </a:lnTo>
                      <a:cubicBezTo>
                        <a:pt x="4908795" y="7817"/>
                        <a:pt x="6321666" y="1427021"/>
                        <a:pt x="6321666" y="3175000"/>
                      </a:cubicBezTo>
                      <a:cubicBezTo>
                        <a:pt x="6321666" y="4922979"/>
                        <a:pt x="4908795" y="6342183"/>
                        <a:pt x="3160833" y="6350000"/>
                      </a:cubicBezTo>
                      <a:cubicBezTo>
                        <a:pt x="1412871" y="6342183"/>
                        <a:pt x="0" y="4922979"/>
                        <a:pt x="0" y="3175000"/>
                      </a:cubicBezTo>
                      <a:cubicBezTo>
                        <a:pt x="0" y="1427021"/>
                        <a:pt x="1412871" y="7817"/>
                        <a:pt x="3160833" y="0"/>
                      </a:cubicBezTo>
                      <a:close/>
                    </a:path>
                  </a:pathLst>
                </a:custGeom>
                <a:solidFill>
                  <a:srgbClr val="F76E11">
                    <a:alpha val="29804"/>
                  </a:srgbClr>
                </a:solidFill>
              </p:spPr>
            </p:sp>
          </p:grpSp>
          <p:grpSp>
            <p:nvGrpSpPr>
              <p:cNvPr id="8" name="Group 8"/>
              <p:cNvGrpSpPr/>
              <p:nvPr/>
            </p:nvGrpSpPr>
            <p:grpSpPr>
              <a:xfrm>
                <a:off x="2154964" y="2539464"/>
                <a:ext cx="2912929" cy="2912929"/>
                <a:chOff x="0" y="0"/>
                <a:chExt cx="6350000" cy="6350000"/>
              </a:xfrm>
            </p:grpSpPr>
            <p:sp>
              <p:nvSpPr>
                <p:cNvPr id="9" name="Freeform 9"/>
                <p:cNvSpPr/>
                <p:nvPr/>
              </p:nvSpPr>
              <p:spPr>
                <a:xfrm>
                  <a:off x="14167" y="0"/>
                  <a:ext cx="6321665" cy="635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665" h="6350000">
                      <a:moveTo>
                        <a:pt x="3160833" y="0"/>
                      </a:moveTo>
                      <a:lnTo>
                        <a:pt x="3160833" y="0"/>
                      </a:lnTo>
                      <a:cubicBezTo>
                        <a:pt x="4908795" y="7817"/>
                        <a:pt x="6321666" y="1427021"/>
                        <a:pt x="6321666" y="3175000"/>
                      </a:cubicBezTo>
                      <a:cubicBezTo>
                        <a:pt x="6321666" y="4922979"/>
                        <a:pt x="4908795" y="6342183"/>
                        <a:pt x="3160833" y="6350000"/>
                      </a:cubicBezTo>
                      <a:cubicBezTo>
                        <a:pt x="1412871" y="6342183"/>
                        <a:pt x="0" y="4922979"/>
                        <a:pt x="0" y="3175000"/>
                      </a:cubicBezTo>
                      <a:cubicBezTo>
                        <a:pt x="0" y="1427021"/>
                        <a:pt x="1412871" y="7817"/>
                        <a:pt x="3160833" y="0"/>
                      </a:cubicBezTo>
                      <a:close/>
                    </a:path>
                  </a:pathLst>
                </a:custGeom>
                <a:solidFill>
                  <a:srgbClr val="F76E11">
                    <a:alpha val="29804"/>
                  </a:srgbClr>
                </a:solidFill>
              </p:spPr>
            </p:sp>
          </p:grpSp>
          <p:grpSp>
            <p:nvGrpSpPr>
              <p:cNvPr id="10" name="Group 10"/>
              <p:cNvGrpSpPr/>
              <p:nvPr/>
            </p:nvGrpSpPr>
            <p:grpSpPr>
              <a:xfrm>
                <a:off x="0" y="1343925"/>
                <a:ext cx="2912929" cy="2912929"/>
                <a:chOff x="0" y="0"/>
                <a:chExt cx="6350000" cy="6350000"/>
              </a:xfrm>
            </p:grpSpPr>
            <p:sp>
              <p:nvSpPr>
                <p:cNvPr id="11" name="Freeform 11"/>
                <p:cNvSpPr/>
                <p:nvPr/>
              </p:nvSpPr>
              <p:spPr>
                <a:xfrm>
                  <a:off x="14167" y="0"/>
                  <a:ext cx="6321665" cy="635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665" h="6350000">
                      <a:moveTo>
                        <a:pt x="3160833" y="0"/>
                      </a:moveTo>
                      <a:lnTo>
                        <a:pt x="3160833" y="0"/>
                      </a:lnTo>
                      <a:cubicBezTo>
                        <a:pt x="4908795" y="7817"/>
                        <a:pt x="6321666" y="1427021"/>
                        <a:pt x="6321666" y="3175000"/>
                      </a:cubicBezTo>
                      <a:cubicBezTo>
                        <a:pt x="6321666" y="4922979"/>
                        <a:pt x="4908795" y="6342183"/>
                        <a:pt x="3160833" y="6350000"/>
                      </a:cubicBezTo>
                      <a:cubicBezTo>
                        <a:pt x="1412871" y="6342183"/>
                        <a:pt x="0" y="4922979"/>
                        <a:pt x="0" y="3175000"/>
                      </a:cubicBezTo>
                      <a:cubicBezTo>
                        <a:pt x="0" y="1427021"/>
                        <a:pt x="1412871" y="7817"/>
                        <a:pt x="3160833" y="0"/>
                      </a:cubicBezTo>
                      <a:close/>
                    </a:path>
                  </a:pathLst>
                </a:custGeom>
                <a:solidFill>
                  <a:srgbClr val="F76E11">
                    <a:alpha val="29804"/>
                  </a:srgbClr>
                </a:solidFill>
              </p:spPr>
            </p:sp>
          </p:grpSp>
          <p:grpSp>
            <p:nvGrpSpPr>
              <p:cNvPr id="12" name="Group 12"/>
              <p:cNvGrpSpPr/>
              <p:nvPr/>
            </p:nvGrpSpPr>
            <p:grpSpPr>
              <a:xfrm>
                <a:off x="4309929" y="1343925"/>
                <a:ext cx="2912929" cy="2912929"/>
                <a:chOff x="0" y="0"/>
                <a:chExt cx="6350000" cy="6350000"/>
              </a:xfrm>
            </p:grpSpPr>
            <p:sp>
              <p:nvSpPr>
                <p:cNvPr id="13" name="Freeform 13"/>
                <p:cNvSpPr/>
                <p:nvPr/>
              </p:nvSpPr>
              <p:spPr>
                <a:xfrm>
                  <a:off x="14167" y="0"/>
                  <a:ext cx="6321665" cy="635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665" h="6350000">
                      <a:moveTo>
                        <a:pt x="3160833" y="0"/>
                      </a:moveTo>
                      <a:lnTo>
                        <a:pt x="3160833" y="0"/>
                      </a:lnTo>
                      <a:cubicBezTo>
                        <a:pt x="4908795" y="7817"/>
                        <a:pt x="6321666" y="1427021"/>
                        <a:pt x="6321666" y="3175000"/>
                      </a:cubicBezTo>
                      <a:cubicBezTo>
                        <a:pt x="6321666" y="4922979"/>
                        <a:pt x="4908795" y="6342183"/>
                        <a:pt x="3160833" y="6350000"/>
                      </a:cubicBezTo>
                      <a:cubicBezTo>
                        <a:pt x="1412871" y="6342183"/>
                        <a:pt x="0" y="4922979"/>
                        <a:pt x="0" y="3175000"/>
                      </a:cubicBezTo>
                      <a:cubicBezTo>
                        <a:pt x="0" y="1427021"/>
                        <a:pt x="1412871" y="7817"/>
                        <a:pt x="3160833" y="0"/>
                      </a:cubicBezTo>
                      <a:close/>
                    </a:path>
                  </a:pathLst>
                </a:custGeom>
                <a:solidFill>
                  <a:srgbClr val="F76E11">
                    <a:alpha val="29804"/>
                  </a:srgbClr>
                </a:solidFill>
              </p:spPr>
            </p:sp>
          </p:grpSp>
          <p:grpSp>
            <p:nvGrpSpPr>
              <p:cNvPr id="14" name="Group 14"/>
              <p:cNvGrpSpPr/>
              <p:nvPr/>
            </p:nvGrpSpPr>
            <p:grpSpPr>
              <a:xfrm>
                <a:off x="0" y="3881838"/>
                <a:ext cx="2912929" cy="2912929"/>
                <a:chOff x="0" y="0"/>
                <a:chExt cx="6350000" cy="6350000"/>
              </a:xfrm>
            </p:grpSpPr>
            <p:sp>
              <p:nvSpPr>
                <p:cNvPr id="15" name="Freeform 15"/>
                <p:cNvSpPr/>
                <p:nvPr/>
              </p:nvSpPr>
              <p:spPr>
                <a:xfrm>
                  <a:off x="14167" y="0"/>
                  <a:ext cx="6321665" cy="635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665" h="6350000">
                      <a:moveTo>
                        <a:pt x="3160833" y="0"/>
                      </a:moveTo>
                      <a:lnTo>
                        <a:pt x="3160833" y="0"/>
                      </a:lnTo>
                      <a:cubicBezTo>
                        <a:pt x="4908795" y="7817"/>
                        <a:pt x="6321666" y="1427021"/>
                        <a:pt x="6321666" y="3175000"/>
                      </a:cubicBezTo>
                      <a:cubicBezTo>
                        <a:pt x="6321666" y="4922979"/>
                        <a:pt x="4908795" y="6342183"/>
                        <a:pt x="3160833" y="6350000"/>
                      </a:cubicBezTo>
                      <a:cubicBezTo>
                        <a:pt x="1412871" y="6342183"/>
                        <a:pt x="0" y="4922979"/>
                        <a:pt x="0" y="3175000"/>
                      </a:cubicBezTo>
                      <a:cubicBezTo>
                        <a:pt x="0" y="1427021"/>
                        <a:pt x="1412871" y="7817"/>
                        <a:pt x="3160833" y="0"/>
                      </a:cubicBezTo>
                      <a:close/>
                    </a:path>
                  </a:pathLst>
                </a:custGeom>
                <a:solidFill>
                  <a:srgbClr val="F76E11">
                    <a:alpha val="29804"/>
                  </a:srgbClr>
                </a:solidFill>
              </p:spPr>
            </p:sp>
          </p:grpSp>
          <p:grpSp>
            <p:nvGrpSpPr>
              <p:cNvPr id="16" name="Group 16"/>
              <p:cNvGrpSpPr/>
              <p:nvPr/>
            </p:nvGrpSpPr>
            <p:grpSpPr>
              <a:xfrm>
                <a:off x="4309929" y="3881838"/>
                <a:ext cx="2912929" cy="2912929"/>
                <a:chOff x="0" y="0"/>
                <a:chExt cx="6350000" cy="6350000"/>
              </a:xfrm>
            </p:grpSpPr>
            <p:sp>
              <p:nvSpPr>
                <p:cNvPr id="17" name="Freeform 17"/>
                <p:cNvSpPr/>
                <p:nvPr/>
              </p:nvSpPr>
              <p:spPr>
                <a:xfrm>
                  <a:off x="14167" y="0"/>
                  <a:ext cx="6321665" cy="635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665" h="6350000">
                      <a:moveTo>
                        <a:pt x="3160833" y="0"/>
                      </a:moveTo>
                      <a:lnTo>
                        <a:pt x="3160833" y="0"/>
                      </a:lnTo>
                      <a:cubicBezTo>
                        <a:pt x="4908795" y="7817"/>
                        <a:pt x="6321666" y="1427021"/>
                        <a:pt x="6321666" y="3175000"/>
                      </a:cubicBezTo>
                      <a:cubicBezTo>
                        <a:pt x="6321666" y="4922979"/>
                        <a:pt x="4908795" y="6342183"/>
                        <a:pt x="3160833" y="6350000"/>
                      </a:cubicBezTo>
                      <a:cubicBezTo>
                        <a:pt x="1412871" y="6342183"/>
                        <a:pt x="0" y="4922979"/>
                        <a:pt x="0" y="3175000"/>
                      </a:cubicBezTo>
                      <a:cubicBezTo>
                        <a:pt x="0" y="1427021"/>
                        <a:pt x="1412871" y="7817"/>
                        <a:pt x="3160833" y="0"/>
                      </a:cubicBezTo>
                      <a:close/>
                    </a:path>
                  </a:pathLst>
                </a:custGeom>
                <a:solidFill>
                  <a:srgbClr val="F76E11">
                    <a:alpha val="29804"/>
                  </a:srgbClr>
                </a:solidFill>
              </p:spPr>
            </p:sp>
          </p:grpSp>
          <p:grpSp>
            <p:nvGrpSpPr>
              <p:cNvPr id="18" name="Group 18"/>
              <p:cNvGrpSpPr/>
              <p:nvPr/>
            </p:nvGrpSpPr>
            <p:grpSpPr>
              <a:xfrm>
                <a:off x="2154964" y="5107163"/>
                <a:ext cx="2912929" cy="2912929"/>
                <a:chOff x="0" y="0"/>
                <a:chExt cx="6350000" cy="6350000"/>
              </a:xfrm>
            </p:grpSpPr>
            <p:sp>
              <p:nvSpPr>
                <p:cNvPr id="19" name="Freeform 19"/>
                <p:cNvSpPr/>
                <p:nvPr/>
              </p:nvSpPr>
              <p:spPr>
                <a:xfrm>
                  <a:off x="14167" y="0"/>
                  <a:ext cx="6321665" cy="635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1665" h="6350000">
                      <a:moveTo>
                        <a:pt x="3160833" y="0"/>
                      </a:moveTo>
                      <a:lnTo>
                        <a:pt x="3160833" y="0"/>
                      </a:lnTo>
                      <a:cubicBezTo>
                        <a:pt x="4908795" y="7817"/>
                        <a:pt x="6321666" y="1427021"/>
                        <a:pt x="6321666" y="3175000"/>
                      </a:cubicBezTo>
                      <a:cubicBezTo>
                        <a:pt x="6321666" y="4922979"/>
                        <a:pt x="4908795" y="6342183"/>
                        <a:pt x="3160833" y="6350000"/>
                      </a:cubicBezTo>
                      <a:cubicBezTo>
                        <a:pt x="1412871" y="6342183"/>
                        <a:pt x="0" y="4922979"/>
                        <a:pt x="0" y="3175000"/>
                      </a:cubicBezTo>
                      <a:cubicBezTo>
                        <a:pt x="0" y="1427021"/>
                        <a:pt x="1412871" y="7817"/>
                        <a:pt x="3160833" y="0"/>
                      </a:cubicBezTo>
                      <a:close/>
                    </a:path>
                  </a:pathLst>
                </a:custGeom>
                <a:solidFill>
                  <a:srgbClr val="F76E11">
                    <a:alpha val="29804"/>
                  </a:srgbClr>
                </a:solidFill>
              </p:spPr>
            </p:sp>
          </p:grpSp>
        </p:grpSp>
        <p:sp>
          <p:nvSpPr>
            <p:cNvPr id="20" name="TextBox 20"/>
            <p:cNvSpPr txBox="1"/>
            <p:nvPr/>
          </p:nvSpPr>
          <p:spPr>
            <a:xfrm>
              <a:off x="1091255" y="4751582"/>
              <a:ext cx="2154178" cy="359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</a:t>
              </a:r>
            </a:p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IPSUM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4330618" y="4751582"/>
              <a:ext cx="2154178" cy="359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</a:t>
              </a:r>
            </a:p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IPSUM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1091255" y="6694559"/>
              <a:ext cx="2154178" cy="359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</a:t>
              </a:r>
            </a:p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IPSUM</a:t>
              </a: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4330618" y="6694559"/>
              <a:ext cx="2154178" cy="359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</a:t>
              </a:r>
            </a:p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IPSUM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2670043" y="5729366"/>
              <a:ext cx="2154178" cy="359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</a:t>
              </a:r>
            </a:p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IPSUM</a:t>
              </a: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2685303" y="7786907"/>
              <a:ext cx="2154178" cy="359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</a:t>
              </a:r>
            </a:p>
            <a:p>
              <a:pPr algn="ctr">
                <a:lnSpc>
                  <a:spcPts val="1431"/>
                </a:lnSpc>
              </a:pPr>
              <a:r>
                <a:rPr lang="en-US" sz="1289" b="1">
                  <a:solidFill>
                    <a:srgbClr val="231F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IPSUM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 template</dc:title>
  <cp:lastModifiedBy>Hương Tecpen</cp:lastModifiedBy>
  <cp:revision>1</cp:revision>
  <dcterms:created xsi:type="dcterms:W3CDTF">2006-08-16T00:00:00Z</dcterms:created>
  <dcterms:modified xsi:type="dcterms:W3CDTF">2022-03-06T01:36:23Z</dcterms:modified>
  <dc:identifier>DAE50wsS6NA</dc:identifier>
</cp:coreProperties>
</file>