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80753-603B-4C36-9BDC-97E76B0977FA}" v="4" dt="2022-03-06T05:47:4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96043A44-4B4E-4218-BEF6-A78CCE7D966F}"/>
    <pc:docChg chg="delSld">
      <pc:chgData name="Hương Tecpen" userId="c5ce32652c29dffd" providerId="LiveId" clId="{96043A44-4B4E-4218-BEF6-A78CCE7D966F}" dt="2022-03-06T01:16:06.962" v="9" actId="47"/>
      <pc:docMkLst>
        <pc:docMk/>
      </pc:docMkLst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56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57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58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59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60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61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62"/>
        </pc:sldMkLst>
      </pc:sldChg>
      <pc:sldChg chg="del">
        <pc:chgData name="Hương Tecpen" userId="c5ce32652c29dffd" providerId="LiveId" clId="{96043A44-4B4E-4218-BEF6-A78CCE7D966F}" dt="2022-03-06T01:16:06.962" v="9" actId="47"/>
        <pc:sldMkLst>
          <pc:docMk/>
          <pc:sldMk cId="0" sldId="263"/>
        </pc:sldMkLst>
      </pc:sldChg>
      <pc:sldChg chg="del">
        <pc:chgData name="Hương Tecpen" userId="c5ce32652c29dffd" providerId="LiveId" clId="{96043A44-4B4E-4218-BEF6-A78CCE7D966F}" dt="2022-03-06T01:16:03.280" v="8" actId="47"/>
        <pc:sldMkLst>
          <pc:docMk/>
          <pc:sldMk cId="0" sldId="265"/>
        </pc:sldMkLst>
      </pc:sldChg>
      <pc:sldChg chg="del">
        <pc:chgData name="Hương Tecpen" userId="c5ce32652c29dffd" providerId="LiveId" clId="{96043A44-4B4E-4218-BEF6-A78CCE7D966F}" dt="2022-03-06T01:16:03.280" v="8" actId="47"/>
        <pc:sldMkLst>
          <pc:docMk/>
          <pc:sldMk cId="0" sldId="266"/>
        </pc:sldMkLst>
      </pc:sldChg>
      <pc:sldChg chg="del">
        <pc:chgData name="Hương Tecpen" userId="c5ce32652c29dffd" providerId="LiveId" clId="{96043A44-4B4E-4218-BEF6-A78CCE7D966F}" dt="2022-03-06T01:16:03.280" v="8" actId="47"/>
        <pc:sldMkLst>
          <pc:docMk/>
          <pc:sldMk cId="0" sldId="267"/>
        </pc:sldMkLst>
      </pc:sldChg>
      <pc:sldChg chg="del">
        <pc:chgData name="Hương Tecpen" userId="c5ce32652c29dffd" providerId="LiveId" clId="{96043A44-4B4E-4218-BEF6-A78CCE7D966F}" dt="2022-03-06T01:16:03.280" v="8" actId="47"/>
        <pc:sldMkLst>
          <pc:docMk/>
          <pc:sldMk cId="0" sldId="268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0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1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2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3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4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5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6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7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8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79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80"/>
        </pc:sldMkLst>
      </pc:sldChg>
      <pc:sldChg chg="del">
        <pc:chgData name="Hương Tecpen" userId="c5ce32652c29dffd" providerId="LiveId" clId="{96043A44-4B4E-4218-BEF6-A78CCE7D966F}" dt="2022-03-06T01:15:52.519" v="7" actId="47"/>
        <pc:sldMkLst>
          <pc:docMk/>
          <pc:sldMk cId="0" sldId="281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3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4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5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6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7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8"/>
        </pc:sldMkLst>
      </pc:sldChg>
      <pc:sldChg chg="del">
        <pc:chgData name="Hương Tecpen" userId="c5ce32652c29dffd" providerId="LiveId" clId="{96043A44-4B4E-4218-BEF6-A78CCE7D966F}" dt="2022-03-06T01:15:36.077" v="6" actId="47"/>
        <pc:sldMkLst>
          <pc:docMk/>
          <pc:sldMk cId="0" sldId="289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1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2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3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4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5"/>
        </pc:sldMkLst>
      </pc:sldChg>
      <pc:sldChg chg="del">
        <pc:chgData name="Hương Tecpen" userId="c5ce32652c29dffd" providerId="LiveId" clId="{96043A44-4B4E-4218-BEF6-A78CCE7D966F}" dt="2022-03-06T01:15:22.822" v="5" actId="47"/>
        <pc:sldMkLst>
          <pc:docMk/>
          <pc:sldMk cId="0" sldId="296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298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299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0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1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2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3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4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5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6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7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8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09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10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11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12"/>
        </pc:sldMkLst>
      </pc:sldChg>
      <pc:sldChg chg="del">
        <pc:chgData name="Hương Tecpen" userId="c5ce32652c29dffd" providerId="LiveId" clId="{96043A44-4B4E-4218-BEF6-A78CCE7D966F}" dt="2022-03-06T01:15:15.003" v="4" actId="47"/>
        <pc:sldMkLst>
          <pc:docMk/>
          <pc:sldMk cId="0" sldId="313"/>
        </pc:sldMkLst>
      </pc:sldChg>
      <pc:sldChg chg="del">
        <pc:chgData name="Hương Tecpen" userId="c5ce32652c29dffd" providerId="LiveId" clId="{96043A44-4B4E-4218-BEF6-A78CCE7D966F}" dt="2022-03-06T01:14:53.079" v="3" actId="47"/>
        <pc:sldMkLst>
          <pc:docMk/>
          <pc:sldMk cId="0" sldId="315"/>
        </pc:sldMkLst>
      </pc:sldChg>
      <pc:sldChg chg="del">
        <pc:chgData name="Hương Tecpen" userId="c5ce32652c29dffd" providerId="LiveId" clId="{96043A44-4B4E-4218-BEF6-A78CCE7D966F}" dt="2022-03-06T01:14:53.079" v="3" actId="47"/>
        <pc:sldMkLst>
          <pc:docMk/>
          <pc:sldMk cId="0" sldId="316"/>
        </pc:sldMkLst>
      </pc:sldChg>
      <pc:sldChg chg="del">
        <pc:chgData name="Hương Tecpen" userId="c5ce32652c29dffd" providerId="LiveId" clId="{96043A44-4B4E-4218-BEF6-A78CCE7D966F}" dt="2022-03-06T01:14:53.079" v="3" actId="47"/>
        <pc:sldMkLst>
          <pc:docMk/>
          <pc:sldMk cId="0" sldId="317"/>
        </pc:sldMkLst>
      </pc:sldChg>
      <pc:sldChg chg="del">
        <pc:chgData name="Hương Tecpen" userId="c5ce32652c29dffd" providerId="LiveId" clId="{96043A44-4B4E-4218-BEF6-A78CCE7D966F}" dt="2022-03-06T01:14:53.079" v="3" actId="47"/>
        <pc:sldMkLst>
          <pc:docMk/>
          <pc:sldMk cId="0" sldId="318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0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1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2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3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4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5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6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7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8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29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30"/>
        </pc:sldMkLst>
      </pc:sldChg>
      <pc:sldChg chg="del">
        <pc:chgData name="Hương Tecpen" userId="c5ce32652c29dffd" providerId="LiveId" clId="{96043A44-4B4E-4218-BEF6-A78CCE7D966F}" dt="2022-03-06T01:14:39.147" v="2" actId="47"/>
        <pc:sldMkLst>
          <pc:docMk/>
          <pc:sldMk cId="0" sldId="331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3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4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5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6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7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8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39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0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1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2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3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4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5"/>
        </pc:sldMkLst>
      </pc:sldChg>
      <pc:sldChg chg="del">
        <pc:chgData name="Hương Tecpen" userId="c5ce32652c29dffd" providerId="LiveId" clId="{96043A44-4B4E-4218-BEF6-A78CCE7D966F}" dt="2022-03-06T01:14:24.887" v="1" actId="47"/>
        <pc:sldMkLst>
          <pc:docMk/>
          <pc:sldMk cId="0" sldId="346"/>
        </pc:sldMkLst>
      </pc:sldChg>
      <pc:sldChg chg="del">
        <pc:chgData name="Hương Tecpen" userId="c5ce32652c29dffd" providerId="LiveId" clId="{96043A44-4B4E-4218-BEF6-A78CCE7D966F}" dt="2022-03-06T01:14:01.796" v="0" actId="47"/>
        <pc:sldMkLst>
          <pc:docMk/>
          <pc:sldMk cId="0" sldId="348"/>
        </pc:sldMkLst>
      </pc:sldChg>
      <pc:sldChg chg="del">
        <pc:chgData name="Hương Tecpen" userId="c5ce32652c29dffd" providerId="LiveId" clId="{96043A44-4B4E-4218-BEF6-A78CCE7D966F}" dt="2022-03-06T01:14:01.796" v="0" actId="47"/>
        <pc:sldMkLst>
          <pc:docMk/>
          <pc:sldMk cId="0" sldId="349"/>
        </pc:sldMkLst>
      </pc:sldChg>
    </pc:docChg>
  </pc:docChgLst>
  <pc:docChgLst>
    <pc:chgData name="Hương Tecpen" userId="c5ce32652c29dffd" providerId="LiveId" clId="{C8B80753-603B-4C36-9BDC-97E76B0977FA}"/>
    <pc:docChg chg="delSld modSld">
      <pc:chgData name="Hương Tecpen" userId="c5ce32652c29dffd" providerId="LiveId" clId="{C8B80753-603B-4C36-9BDC-97E76B0977FA}" dt="2022-03-06T05:47:49.566" v="13" actId="113"/>
      <pc:docMkLst>
        <pc:docMk/>
      </pc:docMkLst>
      <pc:sldChg chg="del">
        <pc:chgData name="Hương Tecpen" userId="c5ce32652c29dffd" providerId="LiveId" clId="{C8B80753-603B-4C36-9BDC-97E76B0977FA}" dt="2022-03-06T01:27:00.693" v="0" actId="47"/>
        <pc:sldMkLst>
          <pc:docMk/>
          <pc:sldMk cId="0" sldId="264"/>
        </pc:sldMkLst>
      </pc:sldChg>
      <pc:sldChg chg="del">
        <pc:chgData name="Hương Tecpen" userId="c5ce32652c29dffd" providerId="LiveId" clId="{C8B80753-603B-4C36-9BDC-97E76B0977FA}" dt="2022-03-06T01:27:00.693" v="0" actId="47"/>
        <pc:sldMkLst>
          <pc:docMk/>
          <pc:sldMk cId="0" sldId="269"/>
        </pc:sldMkLst>
      </pc:sldChg>
      <pc:sldChg chg="del">
        <pc:chgData name="Hương Tecpen" userId="c5ce32652c29dffd" providerId="LiveId" clId="{C8B80753-603B-4C36-9BDC-97E76B0977FA}" dt="2022-03-06T01:27:00.693" v="0" actId="47"/>
        <pc:sldMkLst>
          <pc:docMk/>
          <pc:sldMk cId="0" sldId="282"/>
        </pc:sldMkLst>
      </pc:sldChg>
      <pc:sldChg chg="del">
        <pc:chgData name="Hương Tecpen" userId="c5ce32652c29dffd" providerId="LiveId" clId="{C8B80753-603B-4C36-9BDC-97E76B0977FA}" dt="2022-03-06T01:27:00.693" v="0" actId="47"/>
        <pc:sldMkLst>
          <pc:docMk/>
          <pc:sldMk cId="0" sldId="290"/>
        </pc:sldMkLst>
      </pc:sldChg>
      <pc:sldChg chg="addSp delSp modSp mod">
        <pc:chgData name="Hương Tecpen" userId="c5ce32652c29dffd" providerId="LiveId" clId="{C8B80753-603B-4C36-9BDC-97E76B0977FA}" dt="2022-03-06T05:47:49.566" v="13" actId="113"/>
        <pc:sldMkLst>
          <pc:docMk/>
          <pc:sldMk cId="0" sldId="297"/>
        </pc:sldMkLst>
        <pc:spChg chg="mod topLvl">
          <ac:chgData name="Hương Tecpen" userId="c5ce32652c29dffd" providerId="LiveId" clId="{C8B80753-603B-4C36-9BDC-97E76B0977FA}" dt="2022-03-06T05:47:13.133" v="7" actId="165"/>
          <ac:spMkLst>
            <pc:docMk/>
            <pc:sldMk cId="0" sldId="297"/>
            <ac:spMk id="2" creationId="{00000000-0000-0000-0000-000000000000}"/>
          </ac:spMkLst>
        </pc:spChg>
        <pc:spChg chg="mod">
          <ac:chgData name="Hương Tecpen" userId="c5ce32652c29dffd" providerId="LiveId" clId="{C8B80753-603B-4C36-9BDC-97E76B0977FA}" dt="2022-03-06T05:47:13.133" v="7" actId="165"/>
          <ac:spMkLst>
            <pc:docMk/>
            <pc:sldMk cId="0" sldId="297"/>
            <ac:spMk id="5" creationId="{00000000-0000-0000-0000-000000000000}"/>
          </ac:spMkLst>
        </pc:spChg>
        <pc:spChg chg="mod">
          <ac:chgData name="Hương Tecpen" userId="c5ce32652c29dffd" providerId="LiveId" clId="{C8B80753-603B-4C36-9BDC-97E76B0977FA}" dt="2022-03-06T05:47:13.133" v="7" actId="165"/>
          <ac:spMkLst>
            <pc:docMk/>
            <pc:sldMk cId="0" sldId="297"/>
            <ac:spMk id="7" creationId="{00000000-0000-0000-0000-000000000000}"/>
          </ac:spMkLst>
        </pc:spChg>
        <pc:spChg chg="mod">
          <ac:chgData name="Hương Tecpen" userId="c5ce32652c29dffd" providerId="LiveId" clId="{C8B80753-603B-4C36-9BDC-97E76B0977FA}" dt="2022-03-06T05:47:13.133" v="7" actId="165"/>
          <ac:spMkLst>
            <pc:docMk/>
            <pc:sldMk cId="0" sldId="297"/>
            <ac:spMk id="9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0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4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5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6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7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8" creationId="{00000000-0000-0000-0000-000000000000}"/>
          </ac:spMkLst>
        </pc:spChg>
        <pc:spChg chg="mod topLvl">
          <ac:chgData name="Hương Tecpen" userId="c5ce32652c29dffd" providerId="LiveId" clId="{C8B80753-603B-4C36-9BDC-97E76B0977FA}" dt="2022-03-06T05:47:49.566" v="13" actId="113"/>
          <ac:spMkLst>
            <pc:docMk/>
            <pc:sldMk cId="0" sldId="297"/>
            <ac:spMk id="19" creationId="{00000000-0000-0000-0000-000000000000}"/>
          </ac:spMkLst>
        </pc:spChg>
        <pc:grpChg chg="mod topLvl">
          <ac:chgData name="Hương Tecpen" userId="c5ce32652c29dffd" providerId="LiveId" clId="{C8B80753-603B-4C36-9BDC-97E76B0977FA}" dt="2022-03-06T05:47:46.238" v="12" actId="164"/>
          <ac:grpSpMkLst>
            <pc:docMk/>
            <pc:sldMk cId="0" sldId="297"/>
            <ac:grpSpMk id="4" creationId="{00000000-0000-0000-0000-000000000000}"/>
          </ac:grpSpMkLst>
        </pc:grpChg>
        <pc:grpChg chg="mod topLvl">
          <ac:chgData name="Hương Tecpen" userId="c5ce32652c29dffd" providerId="LiveId" clId="{C8B80753-603B-4C36-9BDC-97E76B0977FA}" dt="2022-03-06T05:47:46.238" v="12" actId="164"/>
          <ac:grpSpMkLst>
            <pc:docMk/>
            <pc:sldMk cId="0" sldId="297"/>
            <ac:grpSpMk id="6" creationId="{00000000-0000-0000-0000-000000000000}"/>
          </ac:grpSpMkLst>
        </pc:grpChg>
        <pc:grpChg chg="mod topLvl">
          <ac:chgData name="Hương Tecpen" userId="c5ce32652c29dffd" providerId="LiveId" clId="{C8B80753-603B-4C36-9BDC-97E76B0977FA}" dt="2022-03-06T05:47:46.238" v="12" actId="164"/>
          <ac:grpSpMkLst>
            <pc:docMk/>
            <pc:sldMk cId="0" sldId="297"/>
            <ac:grpSpMk id="8" creationId="{00000000-0000-0000-0000-000000000000}"/>
          </ac:grpSpMkLst>
        </pc:grpChg>
        <pc:grpChg chg="add del mod">
          <ac:chgData name="Hương Tecpen" userId="c5ce32652c29dffd" providerId="LiveId" clId="{C8B80753-603B-4C36-9BDC-97E76B0977FA}" dt="2022-03-06T05:47:13.133" v="7" actId="165"/>
          <ac:grpSpMkLst>
            <pc:docMk/>
            <pc:sldMk cId="0" sldId="297"/>
            <ac:grpSpMk id="20" creationId="{71A327B6-63F2-4304-84C0-ECA86E720FB9}"/>
          </ac:grpSpMkLst>
        </pc:grpChg>
        <pc:grpChg chg="add mod">
          <ac:chgData name="Hương Tecpen" userId="c5ce32652c29dffd" providerId="LiveId" clId="{C8B80753-603B-4C36-9BDC-97E76B0977FA}" dt="2022-03-06T05:47:46.238" v="12" actId="164"/>
          <ac:grpSpMkLst>
            <pc:docMk/>
            <pc:sldMk cId="0" sldId="297"/>
            <ac:grpSpMk id="21" creationId="{DC02669B-9176-4C15-89D8-9DF418D63834}"/>
          </ac:grpSpMkLst>
        </pc:grpChg>
        <pc:picChg chg="mod topLvl">
          <ac:chgData name="Hương Tecpen" userId="c5ce32652c29dffd" providerId="LiveId" clId="{C8B80753-603B-4C36-9BDC-97E76B0977FA}" dt="2022-03-06T05:47:13.133" v="7" actId="165"/>
          <ac:picMkLst>
            <pc:docMk/>
            <pc:sldMk cId="0" sldId="297"/>
            <ac:picMk id="3" creationId="{00000000-0000-0000-0000-000000000000}"/>
          </ac:picMkLst>
        </pc:picChg>
        <pc:picChg chg="mod topLvl">
          <ac:chgData name="Hương Tecpen" userId="c5ce32652c29dffd" providerId="LiveId" clId="{C8B80753-603B-4C36-9BDC-97E76B0977FA}" dt="2022-03-06T05:47:46.238" v="12" actId="164"/>
          <ac:picMkLst>
            <pc:docMk/>
            <pc:sldMk cId="0" sldId="297"/>
            <ac:picMk id="11" creationId="{00000000-0000-0000-0000-000000000000}"/>
          </ac:picMkLst>
        </pc:picChg>
        <pc:picChg chg="mod topLvl">
          <ac:chgData name="Hương Tecpen" userId="c5ce32652c29dffd" providerId="LiveId" clId="{C8B80753-603B-4C36-9BDC-97E76B0977FA}" dt="2022-03-06T05:47:46.238" v="12" actId="164"/>
          <ac:picMkLst>
            <pc:docMk/>
            <pc:sldMk cId="0" sldId="297"/>
            <ac:picMk id="12" creationId="{00000000-0000-0000-0000-000000000000}"/>
          </ac:picMkLst>
        </pc:picChg>
        <pc:picChg chg="mod topLvl">
          <ac:chgData name="Hương Tecpen" userId="c5ce32652c29dffd" providerId="LiveId" clId="{C8B80753-603B-4C36-9BDC-97E76B0977FA}" dt="2022-03-06T05:47:46.238" v="12" actId="164"/>
          <ac:picMkLst>
            <pc:docMk/>
            <pc:sldMk cId="0" sldId="297"/>
            <ac:picMk id="13" creationId="{00000000-0000-0000-0000-000000000000}"/>
          </ac:picMkLst>
        </pc:picChg>
      </pc:sldChg>
      <pc:sldChg chg="del">
        <pc:chgData name="Hương Tecpen" userId="c5ce32652c29dffd" providerId="LiveId" clId="{C8B80753-603B-4C36-9BDC-97E76B0977FA}" dt="2022-03-06T01:27:04.072" v="1" actId="47"/>
        <pc:sldMkLst>
          <pc:docMk/>
          <pc:sldMk cId="0" sldId="314"/>
        </pc:sldMkLst>
      </pc:sldChg>
      <pc:sldChg chg="del">
        <pc:chgData name="Hương Tecpen" userId="c5ce32652c29dffd" providerId="LiveId" clId="{C8B80753-603B-4C36-9BDC-97E76B0977FA}" dt="2022-03-06T01:27:04.072" v="1" actId="47"/>
        <pc:sldMkLst>
          <pc:docMk/>
          <pc:sldMk cId="0" sldId="319"/>
        </pc:sldMkLst>
      </pc:sldChg>
      <pc:sldChg chg="del">
        <pc:chgData name="Hương Tecpen" userId="c5ce32652c29dffd" providerId="LiveId" clId="{C8B80753-603B-4C36-9BDC-97E76B0977FA}" dt="2022-03-06T01:27:04.072" v="1" actId="47"/>
        <pc:sldMkLst>
          <pc:docMk/>
          <pc:sldMk cId="0" sldId="332"/>
        </pc:sldMkLst>
      </pc:sldChg>
      <pc:sldChg chg="del">
        <pc:chgData name="Hương Tecpen" userId="c5ce32652c29dffd" providerId="LiveId" clId="{C8B80753-603B-4C36-9BDC-97E76B0977FA}" dt="2022-03-06T01:27:04.072" v="1" actId="47"/>
        <pc:sldMkLst>
          <pc:docMk/>
          <pc:sldMk cId="0" sldId="34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7325" y="1254942"/>
            <a:ext cx="566535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sz="3700" b="1" dirty="0">
                <a:solidFill>
                  <a:srgbClr val="2A2F23"/>
                </a:solidFill>
                <a:latin typeface="Playfair Display" pitchFamily="2" charset="0"/>
              </a:rPr>
              <a:t>3 CIRCLE VENN </a:t>
            </a:r>
          </a:p>
          <a:p>
            <a:pPr algn="ctr">
              <a:lnSpc>
                <a:spcPts val="4107"/>
              </a:lnSpc>
            </a:pPr>
            <a:r>
              <a:rPr lang="en-US" sz="3700" b="1" dirty="0">
                <a:solidFill>
                  <a:srgbClr val="2A2F23"/>
                </a:solidFill>
                <a:latin typeface="Playfair Display" pitchFamily="2" charset="0"/>
              </a:rPr>
              <a:t>DIAGRAM TEMPLATE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661" y="9322857"/>
            <a:ext cx="1544211" cy="3234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02669B-9176-4C15-89D8-9DF418D63834}"/>
              </a:ext>
            </a:extLst>
          </p:cNvPr>
          <p:cNvGrpSpPr/>
          <p:nvPr/>
        </p:nvGrpSpPr>
        <p:grpSpPr>
          <a:xfrm>
            <a:off x="794930" y="3002477"/>
            <a:ext cx="5898139" cy="5379147"/>
            <a:chOff x="794930" y="3002477"/>
            <a:chExt cx="5898139" cy="5379147"/>
          </a:xfrm>
        </p:grpSpPr>
        <p:grpSp>
          <p:nvGrpSpPr>
            <p:cNvPr id="4" name="Group 4"/>
            <p:cNvGrpSpPr/>
            <p:nvPr/>
          </p:nvGrpSpPr>
          <p:grpSpPr>
            <a:xfrm>
              <a:off x="1566054" y="4662892"/>
              <a:ext cx="2890648" cy="289064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586">
                  <a:alpha val="49804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156476" y="4662892"/>
              <a:ext cx="2890648" cy="289064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7684">
                  <a:alpha val="49804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2361265" y="3002477"/>
              <a:ext cx="2890648" cy="289064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6BB7C">
                  <a:alpha val="49804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797194" y="3927374"/>
              <a:ext cx="2018791" cy="35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7"/>
                </a:lnSpc>
              </a:pPr>
              <a:r>
                <a:rPr lang="en-US" sz="1935" dirty="0">
                  <a:solidFill>
                    <a:srgbClr val="000000"/>
                  </a:solidFill>
                  <a:latin typeface="Playfair Display" pitchFamily="2" charset="0"/>
                </a:rPr>
                <a:t>BODY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6994079" flipH="1">
              <a:off x="2044903" y="3873474"/>
              <a:ext cx="505228" cy="157883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5243678" flipH="1">
              <a:off x="5125661" y="3947344"/>
              <a:ext cx="505228" cy="157883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434011" flipH="1">
              <a:off x="3588548" y="6688319"/>
              <a:ext cx="436083" cy="136276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794930" y="4635764"/>
              <a:ext cx="1022846" cy="654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Self</a:t>
              </a:r>
            </a:p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Healing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455906" y="3513736"/>
              <a:ext cx="1182437" cy="654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Healthy</a:t>
              </a:r>
            </a:p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Lifestyle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378765" y="7726636"/>
              <a:ext cx="2331271" cy="654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Positive</a:t>
              </a:r>
            </a:p>
            <a:p>
              <a:pPr algn="ctr">
                <a:lnSpc>
                  <a:spcPts val="2692"/>
                </a:lnSpc>
              </a:pPr>
              <a:r>
                <a:rPr lang="en-US" sz="1693">
                  <a:solidFill>
                    <a:srgbClr val="000000">
                      <a:alpha val="80000"/>
                    </a:srgbClr>
                  </a:solidFill>
                  <a:latin typeface="Playfair Display" pitchFamily="2" charset="0"/>
                </a:rPr>
                <a:t>Thinking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725880" y="5363725"/>
              <a:ext cx="2161418" cy="27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5"/>
                </a:lnSpc>
              </a:pPr>
              <a:r>
                <a:rPr lang="en-US" sz="1500">
                  <a:solidFill>
                    <a:srgbClr val="000000"/>
                  </a:solidFill>
                  <a:latin typeface="Playfair Display" pitchFamily="2" charset="0"/>
                </a:rPr>
                <a:t>BALANCE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16269" y="6032016"/>
              <a:ext cx="2162496" cy="35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7"/>
                </a:lnSpc>
              </a:pPr>
              <a:r>
                <a:rPr lang="en-US" sz="1935" dirty="0">
                  <a:solidFill>
                    <a:srgbClr val="000000"/>
                  </a:solidFill>
                  <a:latin typeface="Playfair Display" pitchFamily="2" charset="0"/>
                </a:rPr>
                <a:t>SPIRIT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030810" y="6032016"/>
              <a:ext cx="2662259" cy="35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7"/>
                </a:lnSpc>
              </a:pPr>
              <a:r>
                <a:rPr lang="en-US" sz="1935">
                  <a:solidFill>
                    <a:srgbClr val="000000"/>
                  </a:solidFill>
                  <a:latin typeface="Playfair Display" pitchFamily="2" charset="0"/>
                </a:rPr>
                <a:t>MIND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Playfair Display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 diagram template</dc:title>
  <cp:lastModifiedBy>Hương Tecpen</cp:lastModifiedBy>
  <cp:revision>1</cp:revision>
  <dcterms:created xsi:type="dcterms:W3CDTF">2006-08-16T00:00:00Z</dcterms:created>
  <dcterms:modified xsi:type="dcterms:W3CDTF">2022-03-06T05:47:56Z</dcterms:modified>
  <dc:identifier>DAE50wsS6NA</dc:identifier>
</cp:coreProperties>
</file>