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" pitchFamily="2" charset="0"/>
      <p:regular r:id="rId7"/>
      <p:bold r:id="rId8"/>
      <p:italic r:id="rId9"/>
      <p:boldItalic r:id="rId10"/>
    </p:embeddedFont>
    <p:embeddedFont>
      <p:font typeface="Lora Bold" panose="020B0604020202020204" charset="0"/>
      <p:regular r:id="rId11"/>
    </p:embeddedFont>
    <p:embeddedFont>
      <p:font typeface="MoonTime" panose="000005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ADD6A-2D96-4733-BEC9-3F3FB1CCCAF7}" v="7" dt="2021-12-12T04:56:50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3FADD6A-2D96-4733-BEC9-3F3FB1CCCAF7}"/>
    <pc:docChg chg="undo custSel addSld delSld modSld">
      <pc:chgData name="Hương Tecpen" userId="c5ce32652c29dffd" providerId="LiveId" clId="{43FADD6A-2D96-4733-BEC9-3F3FB1CCCAF7}" dt="2021-12-12T04:58:07.110" v="93" actId="108"/>
      <pc:docMkLst>
        <pc:docMk/>
      </pc:docMkLst>
      <pc:sldChg chg="addSp modSp mod">
        <pc:chgData name="Hương Tecpen" userId="c5ce32652c29dffd" providerId="LiveId" clId="{43FADD6A-2D96-4733-BEC9-3F3FB1CCCAF7}" dt="2021-12-12T04:58:07.110" v="93" actId="108"/>
        <pc:sldMkLst>
          <pc:docMk/>
          <pc:sldMk cId="0" sldId="256"/>
        </pc:sldMkLst>
        <pc:spChg chg="mod">
          <ac:chgData name="Hương Tecpen" userId="c5ce32652c29dffd" providerId="LiveId" clId="{43FADD6A-2D96-4733-BEC9-3F3FB1CCCAF7}" dt="2021-12-12T04:58:07.110" v="93" actId="108"/>
          <ac:spMkLst>
            <pc:docMk/>
            <pc:sldMk cId="0" sldId="256"/>
            <ac:spMk id="5" creationId="{00000000-0000-0000-0000-000000000000}"/>
          </ac:spMkLst>
        </pc:spChg>
        <pc:spChg chg="mod">
          <ac:chgData name="Hương Tecpen" userId="c5ce32652c29dffd" providerId="LiveId" clId="{43FADD6A-2D96-4733-BEC9-3F3FB1CCCAF7}" dt="2021-12-12T04:55:42.881" v="91" actId="113"/>
          <ac:spMkLst>
            <pc:docMk/>
            <pc:sldMk cId="0" sldId="256"/>
            <ac:spMk id="6" creationId="{00000000-0000-0000-0000-000000000000}"/>
          </ac:spMkLst>
        </pc:spChg>
        <pc:grpChg chg="mod">
          <ac:chgData name="Hương Tecpen" userId="c5ce32652c29dffd" providerId="LiveId" clId="{43FADD6A-2D96-4733-BEC9-3F3FB1CCCAF7}" dt="2021-12-12T04:56:16.312" v="92" actId="164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Hương Tecpen" userId="c5ce32652c29dffd" providerId="LiveId" clId="{43FADD6A-2D96-4733-BEC9-3F3FB1CCCAF7}" dt="2021-12-12T04:56:16.312" v="92" actId="164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Hương Tecpen" userId="c5ce32652c29dffd" providerId="LiveId" clId="{43FADD6A-2D96-4733-BEC9-3F3FB1CCCAF7}" dt="2021-12-12T04:56:16.312" v="92" actId="164"/>
          <ac:grpSpMkLst>
            <pc:docMk/>
            <pc:sldMk cId="0" sldId="256"/>
            <ac:grpSpMk id="12" creationId="{00000000-0000-0000-0000-000000000000}"/>
          </ac:grpSpMkLst>
        </pc:grpChg>
        <pc:grpChg chg="add mod">
          <ac:chgData name="Hương Tecpen" userId="c5ce32652c29dffd" providerId="LiveId" clId="{43FADD6A-2D96-4733-BEC9-3F3FB1CCCAF7}" dt="2021-12-12T04:56:16.312" v="92" actId="164"/>
          <ac:grpSpMkLst>
            <pc:docMk/>
            <pc:sldMk cId="0" sldId="256"/>
            <ac:grpSpMk id="17" creationId="{106E4B2E-0E01-414F-B706-ABCFD3FC2006}"/>
          </ac:grpSpMkLst>
        </pc:grpChg>
        <pc:picChg chg="mod">
          <ac:chgData name="Hương Tecpen" userId="c5ce32652c29dffd" providerId="LiveId" clId="{43FADD6A-2D96-4733-BEC9-3F3FB1CCCAF7}" dt="2021-12-12T04:56:16.312" v="92" actId="164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Hương Tecpen" userId="c5ce32652c29dffd" providerId="LiveId" clId="{43FADD6A-2D96-4733-BEC9-3F3FB1CCCAF7}" dt="2021-12-12T04:56:16.312" v="92" actId="164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Hương Tecpen" userId="c5ce32652c29dffd" providerId="LiveId" clId="{43FADD6A-2D96-4733-BEC9-3F3FB1CCCAF7}" dt="2021-12-12T04:56:16.312" v="92" actId="164"/>
          <ac:picMkLst>
            <pc:docMk/>
            <pc:sldMk cId="0" sldId="256"/>
            <ac:picMk id="15" creationId="{00000000-0000-0000-0000-000000000000}"/>
          </ac:picMkLst>
        </pc:picChg>
        <pc:picChg chg="mod">
          <ac:chgData name="Hương Tecpen" userId="c5ce32652c29dffd" providerId="LiveId" clId="{43FADD6A-2D96-4733-BEC9-3F3FB1CCCAF7}" dt="2021-12-12T04:56:16.312" v="92" actId="164"/>
          <ac:picMkLst>
            <pc:docMk/>
            <pc:sldMk cId="0" sldId="256"/>
            <ac:picMk id="16" creationId="{00000000-0000-0000-0000-000000000000}"/>
          </ac:picMkLst>
        </pc:picChg>
      </pc:sldChg>
      <pc:sldChg chg="del">
        <pc:chgData name="Hương Tecpen" userId="c5ce32652c29dffd" providerId="LiveId" clId="{43FADD6A-2D96-4733-BEC9-3F3FB1CCCAF7}" dt="2021-12-12T04:50:02.105" v="20" actId="47"/>
        <pc:sldMkLst>
          <pc:docMk/>
          <pc:sldMk cId="0" sldId="257"/>
        </pc:sldMkLst>
      </pc:sldChg>
      <pc:sldChg chg="del">
        <pc:chgData name="Hương Tecpen" userId="c5ce32652c29dffd" providerId="LiveId" clId="{43FADD6A-2D96-4733-BEC9-3F3FB1CCCAF7}" dt="2021-12-12T04:50:02.105" v="20" actId="47"/>
        <pc:sldMkLst>
          <pc:docMk/>
          <pc:sldMk cId="0" sldId="258"/>
        </pc:sldMkLst>
      </pc:sldChg>
      <pc:sldChg chg="del">
        <pc:chgData name="Hương Tecpen" userId="c5ce32652c29dffd" providerId="LiveId" clId="{43FADD6A-2D96-4733-BEC9-3F3FB1CCCAF7}" dt="2021-12-12T04:50:02.105" v="20" actId="47"/>
        <pc:sldMkLst>
          <pc:docMk/>
          <pc:sldMk cId="0" sldId="259"/>
        </pc:sldMkLst>
      </pc:sldChg>
      <pc:sldChg chg="del">
        <pc:chgData name="Hương Tecpen" userId="c5ce32652c29dffd" providerId="LiveId" clId="{43FADD6A-2D96-4733-BEC9-3F3FB1CCCAF7}" dt="2021-12-12T04:50:02.105" v="20" actId="47"/>
        <pc:sldMkLst>
          <pc:docMk/>
          <pc:sldMk cId="0" sldId="260"/>
        </pc:sldMkLst>
      </pc:sldChg>
      <pc:sldChg chg="add del">
        <pc:chgData name="Hương Tecpen" userId="c5ce32652c29dffd" providerId="LiveId" clId="{43FADD6A-2D96-4733-BEC9-3F3FB1CCCAF7}" dt="2021-12-12T04:50:02.105" v="20" actId="47"/>
        <pc:sldMkLst>
          <pc:docMk/>
          <pc:sldMk cId="0" sldId="261"/>
        </pc:sldMkLst>
      </pc:sldChg>
      <pc:sldChg chg="add del">
        <pc:chgData name="Hương Tecpen" userId="c5ce32652c29dffd" providerId="LiveId" clId="{43FADD6A-2D96-4733-BEC9-3F3FB1CCCAF7}" dt="2021-12-12T04:54:29.540" v="87" actId="47"/>
        <pc:sldMkLst>
          <pc:docMk/>
          <pc:sldMk cId="0" sldId="262"/>
        </pc:sldMkLst>
      </pc:sldChg>
      <pc:sldChg chg="del">
        <pc:chgData name="Hương Tecpen" userId="c5ce32652c29dffd" providerId="LiveId" clId="{43FADD6A-2D96-4733-BEC9-3F3FB1CCCAF7}" dt="2021-12-12T04:49:58.715" v="19" actId="47"/>
        <pc:sldMkLst>
          <pc:docMk/>
          <pc:sldMk cId="0" sldId="263"/>
        </pc:sldMkLst>
      </pc:sldChg>
      <pc:sldChg chg="add del">
        <pc:chgData name="Hương Tecpen" userId="c5ce32652c29dffd" providerId="LiveId" clId="{43FADD6A-2D96-4733-BEC9-3F3FB1CCCAF7}" dt="2021-12-12T04:49:58.715" v="19" actId="47"/>
        <pc:sldMkLst>
          <pc:docMk/>
          <pc:sldMk cId="0" sldId="264"/>
        </pc:sldMkLst>
      </pc:sldChg>
      <pc:sldChg chg="add del">
        <pc:chgData name="Hương Tecpen" userId="c5ce32652c29dffd" providerId="LiveId" clId="{43FADD6A-2D96-4733-BEC9-3F3FB1CCCAF7}" dt="2021-12-12T04:49:58.715" v="19" actId="47"/>
        <pc:sldMkLst>
          <pc:docMk/>
          <pc:sldMk cId="0" sldId="265"/>
        </pc:sldMkLst>
      </pc:sldChg>
      <pc:sldChg chg="add del">
        <pc:chgData name="Hương Tecpen" userId="c5ce32652c29dffd" providerId="LiveId" clId="{43FADD6A-2D96-4733-BEC9-3F3FB1CCCAF7}" dt="2021-12-12T04:49:58.715" v="19" actId="47"/>
        <pc:sldMkLst>
          <pc:docMk/>
          <pc:sldMk cId="0" sldId="266"/>
        </pc:sldMkLst>
      </pc:sldChg>
      <pc:sldChg chg="add del">
        <pc:chgData name="Hương Tecpen" userId="c5ce32652c29dffd" providerId="LiveId" clId="{43FADD6A-2D96-4733-BEC9-3F3FB1CCCAF7}" dt="2021-12-12T04:49:58.715" v="19" actId="47"/>
        <pc:sldMkLst>
          <pc:docMk/>
          <pc:sldMk cId="0" sldId="267"/>
        </pc:sldMkLst>
      </pc:sldChg>
      <pc:sldChg chg="addSp delSp modSp add del mod">
        <pc:chgData name="Hương Tecpen" userId="c5ce32652c29dffd" providerId="LiveId" clId="{43FADD6A-2D96-4733-BEC9-3F3FB1CCCAF7}" dt="2021-12-12T04:54:30.067" v="88" actId="47"/>
        <pc:sldMkLst>
          <pc:docMk/>
          <pc:sldMk cId="0" sldId="268"/>
        </pc:sldMkLst>
        <pc:spChg chg="mod">
          <ac:chgData name="Hương Tecpen" userId="c5ce32652c29dffd" providerId="LiveId" clId="{43FADD6A-2D96-4733-BEC9-3F3FB1CCCAF7}" dt="2021-12-12T04:50:20.280" v="24"/>
          <ac:spMkLst>
            <pc:docMk/>
            <pc:sldMk cId="0" sldId="268"/>
            <ac:spMk id="2" creationId="{00000000-0000-0000-0000-000000000000}"/>
          </ac:spMkLst>
        </pc:spChg>
        <pc:spChg chg="del">
          <ac:chgData name="Hương Tecpen" userId="c5ce32652c29dffd" providerId="LiveId" clId="{43FADD6A-2D96-4733-BEC9-3F3FB1CCCAF7}" dt="2021-12-12T04:52:48.853" v="79"/>
          <ac:spMkLst>
            <pc:docMk/>
            <pc:sldMk cId="0" sldId="268"/>
            <ac:spMk id="6" creationId="{00000000-0000-0000-0000-000000000000}"/>
          </ac:spMkLst>
        </pc:spChg>
        <pc:spChg chg="del">
          <ac:chgData name="Hương Tecpen" userId="c5ce32652c29dffd" providerId="LiveId" clId="{43FADD6A-2D96-4733-BEC9-3F3FB1CCCAF7}" dt="2021-12-12T04:53:12.179" v="86"/>
          <ac:spMkLst>
            <pc:docMk/>
            <pc:sldMk cId="0" sldId="268"/>
            <ac:spMk id="7" creationId="{00000000-0000-0000-0000-000000000000}"/>
          </ac:spMkLst>
        </pc:spChg>
        <pc:spChg chg="del">
          <ac:chgData name="Hương Tecpen" userId="c5ce32652c29dffd" providerId="LiveId" clId="{43FADD6A-2D96-4733-BEC9-3F3FB1CCCAF7}" dt="2021-12-12T04:52:59.641" v="82"/>
          <ac:spMkLst>
            <pc:docMk/>
            <pc:sldMk cId="0" sldId="268"/>
            <ac:spMk id="8" creationId="{00000000-0000-0000-0000-000000000000}"/>
          </ac:spMkLst>
        </pc:spChg>
        <pc:spChg chg="del mod">
          <ac:chgData name="Hương Tecpen" userId="c5ce32652c29dffd" providerId="LiveId" clId="{43FADD6A-2D96-4733-BEC9-3F3FB1CCCAF7}" dt="2021-12-12T04:52:34.872" v="75"/>
          <ac:spMkLst>
            <pc:docMk/>
            <pc:sldMk cId="0" sldId="268"/>
            <ac:spMk id="9" creationId="{00000000-0000-0000-0000-000000000000}"/>
          </ac:spMkLst>
        </pc:spChg>
        <pc:spChg chg="add del mod">
          <ac:chgData name="Hương Tecpen" userId="c5ce32652c29dffd" providerId="LiveId" clId="{43FADD6A-2D96-4733-BEC9-3F3FB1CCCAF7}" dt="2021-12-12T04:51:58.111" v="67" actId="478"/>
          <ac:spMkLst>
            <pc:docMk/>
            <pc:sldMk cId="0" sldId="268"/>
            <ac:spMk id="18" creationId="{7B105080-7F61-4309-B3DB-04B4FFC4E7B8}"/>
          </ac:spMkLst>
        </pc:spChg>
        <pc:spChg chg="add del mod">
          <ac:chgData name="Hương Tecpen" userId="c5ce32652c29dffd" providerId="LiveId" clId="{43FADD6A-2D96-4733-BEC9-3F3FB1CCCAF7}" dt="2021-12-12T04:51:54.547" v="61" actId="11529"/>
          <ac:spMkLst>
            <pc:docMk/>
            <pc:sldMk cId="0" sldId="268"/>
            <ac:spMk id="19" creationId="{49E63AC9-0735-4352-9DBF-6836A66A2368}"/>
          </ac:spMkLst>
        </pc:spChg>
        <pc:spChg chg="add del mod">
          <ac:chgData name="Hương Tecpen" userId="c5ce32652c29dffd" providerId="LiveId" clId="{43FADD6A-2D96-4733-BEC9-3F3FB1CCCAF7}" dt="2021-12-12T04:52:34.872" v="75"/>
          <ac:spMkLst>
            <pc:docMk/>
            <pc:sldMk cId="0" sldId="268"/>
            <ac:spMk id="20" creationId="{225FAA1E-B322-448A-A8BC-466637FEC609}"/>
          </ac:spMkLst>
        </pc:spChg>
        <pc:spChg chg="mod">
          <ac:chgData name="Hương Tecpen" userId="c5ce32652c29dffd" providerId="LiveId" clId="{43FADD6A-2D96-4733-BEC9-3F3FB1CCCAF7}" dt="2021-12-12T04:52:34.872" v="75"/>
          <ac:spMkLst>
            <pc:docMk/>
            <pc:sldMk cId="0" sldId="268"/>
            <ac:spMk id="21" creationId="{8B001DE6-3588-47F7-978B-443CDA2DCB97}"/>
          </ac:spMkLst>
        </pc:spChg>
        <pc:spChg chg="add del mod">
          <ac:chgData name="Hương Tecpen" userId="c5ce32652c29dffd" providerId="LiveId" clId="{43FADD6A-2D96-4733-BEC9-3F3FB1CCCAF7}" dt="2021-12-12T04:52:48.853" v="79"/>
          <ac:spMkLst>
            <pc:docMk/>
            <pc:sldMk cId="0" sldId="268"/>
            <ac:spMk id="22" creationId="{45443DBA-C9C8-41ED-AD21-EF079ECFFAF3}"/>
          </ac:spMkLst>
        </pc:spChg>
        <pc:spChg chg="mod">
          <ac:chgData name="Hương Tecpen" userId="c5ce32652c29dffd" providerId="LiveId" clId="{43FADD6A-2D96-4733-BEC9-3F3FB1CCCAF7}" dt="2021-12-12T04:52:48.853" v="79"/>
          <ac:spMkLst>
            <pc:docMk/>
            <pc:sldMk cId="0" sldId="268"/>
            <ac:spMk id="23" creationId="{88CD413F-067E-474C-807F-EC8CB18B2A83}"/>
          </ac:spMkLst>
        </pc:spChg>
        <pc:spChg chg="add del mod">
          <ac:chgData name="Hương Tecpen" userId="c5ce32652c29dffd" providerId="LiveId" clId="{43FADD6A-2D96-4733-BEC9-3F3FB1CCCAF7}" dt="2021-12-12T04:52:59.641" v="82"/>
          <ac:spMkLst>
            <pc:docMk/>
            <pc:sldMk cId="0" sldId="268"/>
            <ac:spMk id="24" creationId="{6DB67C5E-558D-4BDB-B44D-4A364058BFD8}"/>
          </ac:spMkLst>
        </pc:spChg>
        <pc:spChg chg="mod">
          <ac:chgData name="Hương Tecpen" userId="c5ce32652c29dffd" providerId="LiveId" clId="{43FADD6A-2D96-4733-BEC9-3F3FB1CCCAF7}" dt="2021-12-12T04:52:59.641" v="82"/>
          <ac:spMkLst>
            <pc:docMk/>
            <pc:sldMk cId="0" sldId="268"/>
            <ac:spMk id="25" creationId="{9EE124BE-5E62-4BFA-9F17-0B96374368A5}"/>
          </ac:spMkLst>
        </pc:spChg>
        <pc:spChg chg="add del mod">
          <ac:chgData name="Hương Tecpen" userId="c5ce32652c29dffd" providerId="LiveId" clId="{43FADD6A-2D96-4733-BEC9-3F3FB1CCCAF7}" dt="2021-12-12T04:53:12.179" v="86"/>
          <ac:spMkLst>
            <pc:docMk/>
            <pc:sldMk cId="0" sldId="268"/>
            <ac:spMk id="26" creationId="{F65A887D-2238-4859-9F50-4E877A80E77C}"/>
          </ac:spMkLst>
        </pc:spChg>
        <pc:spChg chg="mod">
          <ac:chgData name="Hương Tecpen" userId="c5ce32652c29dffd" providerId="LiveId" clId="{43FADD6A-2D96-4733-BEC9-3F3FB1CCCAF7}" dt="2021-12-12T04:53:12.179" v="86"/>
          <ac:spMkLst>
            <pc:docMk/>
            <pc:sldMk cId="0" sldId="268"/>
            <ac:spMk id="27" creationId="{45877309-84CF-4F9C-8C68-9F115807B5DA}"/>
          </ac:spMkLst>
        </pc:spChg>
      </pc:sldChg>
      <pc:sldChg chg="del">
        <pc:chgData name="Hương Tecpen" userId="c5ce32652c29dffd" providerId="LiveId" clId="{43FADD6A-2D96-4733-BEC9-3F3FB1CCCAF7}" dt="2021-12-12T04:49:33.676" v="4" actId="47"/>
        <pc:sldMkLst>
          <pc:docMk/>
          <pc:sldMk cId="0" sldId="269"/>
        </pc:sldMkLst>
      </pc:sldChg>
      <pc:sldChg chg="del">
        <pc:chgData name="Hương Tecpen" userId="c5ce32652c29dffd" providerId="LiveId" clId="{43FADD6A-2D96-4733-BEC9-3F3FB1CCCAF7}" dt="2021-12-12T04:49:32.942" v="3" actId="47"/>
        <pc:sldMkLst>
          <pc:docMk/>
          <pc:sldMk cId="0" sldId="270"/>
        </pc:sldMkLst>
      </pc:sldChg>
      <pc:sldChg chg="del">
        <pc:chgData name="Hương Tecpen" userId="c5ce32652c29dffd" providerId="LiveId" clId="{43FADD6A-2D96-4733-BEC9-3F3FB1CCCAF7}" dt="2021-12-12T04:49:32.395" v="2" actId="47"/>
        <pc:sldMkLst>
          <pc:docMk/>
          <pc:sldMk cId="0" sldId="271"/>
        </pc:sldMkLst>
      </pc:sldChg>
      <pc:sldChg chg="del">
        <pc:chgData name="Hương Tecpen" userId="c5ce32652c29dffd" providerId="LiveId" clId="{43FADD6A-2D96-4733-BEC9-3F3FB1CCCAF7}" dt="2021-12-12T04:49:31.477" v="1" actId="47"/>
        <pc:sldMkLst>
          <pc:docMk/>
          <pc:sldMk cId="0" sldId="272"/>
        </pc:sldMkLst>
      </pc:sldChg>
      <pc:sldChg chg="del">
        <pc:chgData name="Hương Tecpen" userId="c5ce32652c29dffd" providerId="LiveId" clId="{43FADD6A-2D96-4733-BEC9-3F3FB1CCCAF7}" dt="2021-12-12T04:49:31.187" v="0" actId="47"/>
        <pc:sldMkLst>
          <pc:docMk/>
          <pc:sldMk cId="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06E4B2E-0E01-414F-B706-ABCFD3FC2006}"/>
              </a:ext>
            </a:extLst>
          </p:cNvPr>
          <p:cNvGrpSpPr/>
          <p:nvPr/>
        </p:nvGrpSpPr>
        <p:grpSpPr>
          <a:xfrm>
            <a:off x="458983" y="964990"/>
            <a:ext cx="9477017" cy="6003735"/>
            <a:chOff x="458983" y="964990"/>
            <a:chExt cx="9477017" cy="6003735"/>
          </a:xfrm>
        </p:grpSpPr>
        <p:grpSp>
          <p:nvGrpSpPr>
            <p:cNvPr id="2" name="Group 2"/>
            <p:cNvGrpSpPr/>
            <p:nvPr/>
          </p:nvGrpSpPr>
          <p:grpSpPr>
            <a:xfrm>
              <a:off x="4008857" y="1402472"/>
              <a:ext cx="5927143" cy="3097706"/>
              <a:chOff x="0" y="-38100"/>
              <a:chExt cx="7902858" cy="4130274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0" y="-38100"/>
                <a:ext cx="7902858" cy="4817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079"/>
                  </a:lnSpc>
                  <a:spcBef>
                    <a:spcPct val="0"/>
                  </a:spcBef>
                </a:pPr>
                <a:r>
                  <a:rPr lang="en-US" sz="2199" spc="21" dirty="0">
                    <a:solidFill>
                      <a:srgbClr val="B7552E"/>
                    </a:solidFill>
                    <a:latin typeface="Lora"/>
                  </a:rPr>
                  <a:t>WORLD'S BEST MOM AWARD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923509"/>
                <a:ext cx="7902858" cy="350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599" spc="15" dirty="0">
                    <a:solidFill>
                      <a:srgbClr val="000000"/>
                    </a:solidFill>
                    <a:latin typeface="Lora"/>
                  </a:rPr>
                  <a:t>This is proudly given to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3365946"/>
                <a:ext cx="7902858" cy="7262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spc="15" dirty="0">
                    <a:solidFill>
                      <a:srgbClr val="000000"/>
                    </a:solidFill>
                    <a:latin typeface="Lora"/>
                  </a:rPr>
                  <a:t>for being the coolest, most loving,</a:t>
                </a:r>
              </a:p>
              <a:p>
                <a:pPr algn="ctr">
                  <a:lnSpc>
                    <a:spcPts val="2239"/>
                  </a:lnSpc>
                </a:pPr>
                <a:r>
                  <a:rPr lang="en-US" sz="1599" spc="15" dirty="0">
                    <a:solidFill>
                      <a:srgbClr val="000000"/>
                    </a:solidFill>
                    <a:latin typeface="Lora"/>
                  </a:rPr>
                  <a:t>and most caring mom in the entire universe!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1686469"/>
                <a:ext cx="7902858" cy="14747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920"/>
                  </a:lnSpc>
                </a:pPr>
                <a:r>
                  <a:rPr lang="en-US" sz="9000" dirty="0">
                    <a:solidFill>
                      <a:srgbClr val="CF5A4B"/>
                    </a:solidFill>
                    <a:latin typeface="MoonTime" panose="00000500000000000000" pitchFamily="2" charset="0"/>
                  </a:rPr>
                  <a:t>Sheryl </a:t>
                </a:r>
                <a:r>
                  <a:rPr lang="en-US" sz="9000" dirty="0" err="1">
                    <a:solidFill>
                      <a:srgbClr val="CF5A4B"/>
                    </a:solidFill>
                    <a:latin typeface="MoonTime" panose="00000500000000000000" pitchFamily="2" charset="0"/>
                  </a:rPr>
                  <a:t>Vandenb</a:t>
                </a:r>
                <a:endParaRPr lang="en-US" sz="9000" dirty="0">
                  <a:solidFill>
                    <a:srgbClr val="CF5A4B"/>
                  </a:solidFill>
                  <a:latin typeface="MoonTime" panose="00000500000000000000" pitchFamily="2" charset="0"/>
                </a:endParaRPr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43110" y="6804000"/>
              <a:ext cx="786428" cy="164725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4201946" y="6058363"/>
              <a:ext cx="2529235" cy="441061"/>
              <a:chOff x="0" y="0"/>
              <a:chExt cx="3372313" cy="588081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0" y="9525"/>
                <a:ext cx="3372313" cy="268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5"/>
                  </a:lnSpc>
                </a:pPr>
                <a:r>
                  <a:rPr lang="en-US" sz="1404" spc="112">
                    <a:solidFill>
                      <a:srgbClr val="000000"/>
                    </a:solidFill>
                    <a:latin typeface="Lora Bold"/>
                  </a:rPr>
                  <a:t>ISABEL MERCADO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306740"/>
                <a:ext cx="3372313" cy="2813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310" spc="52">
                    <a:solidFill>
                      <a:srgbClr val="000000"/>
                    </a:solidFill>
                    <a:latin typeface="Lora"/>
                  </a:rPr>
                  <a:t>Child No.1</a:t>
                </a:r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58983" y="964990"/>
              <a:ext cx="2954683" cy="5702020"/>
            </a:xfrm>
            <a:prstGeom prst="rect">
              <a:avLst/>
            </a:prstGeom>
          </p:spPr>
        </p:pic>
        <p:grpSp>
          <p:nvGrpSpPr>
            <p:cNvPr id="12" name="Group 12"/>
            <p:cNvGrpSpPr/>
            <p:nvPr/>
          </p:nvGrpSpPr>
          <p:grpSpPr>
            <a:xfrm>
              <a:off x="7406765" y="6058363"/>
              <a:ext cx="2529235" cy="441061"/>
              <a:chOff x="0" y="0"/>
              <a:chExt cx="3372313" cy="588081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9525"/>
                <a:ext cx="3372313" cy="268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5"/>
                  </a:lnSpc>
                </a:pPr>
                <a:r>
                  <a:rPr lang="en-US" sz="1404" spc="112">
                    <a:solidFill>
                      <a:srgbClr val="000000"/>
                    </a:solidFill>
                    <a:latin typeface="Lora Bold"/>
                  </a:rPr>
                  <a:t>LEXIE HAYWOOD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06740"/>
                <a:ext cx="3372313" cy="2813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3"/>
                  </a:lnSpc>
                </a:pPr>
                <a:r>
                  <a:rPr lang="en-US" sz="1310" spc="52">
                    <a:solidFill>
                      <a:srgbClr val="000000"/>
                    </a:solidFill>
                    <a:latin typeface="Lora"/>
                  </a:rPr>
                  <a:t>Child No.2</a:t>
                </a:r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87752">
              <a:off x="4417266" y="5301139"/>
              <a:ext cx="2098595" cy="80509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87752">
              <a:off x="7622085" y="5301139"/>
              <a:ext cx="2098595" cy="8050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Lora Bold</vt:lpstr>
      <vt:lpstr>Arial</vt:lpstr>
      <vt:lpstr>Lora</vt:lpstr>
      <vt:lpstr>Calibri</vt:lpstr>
      <vt:lpstr>MoonTime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3</dc:title>
  <cp:lastModifiedBy>Hương Tecpen</cp:lastModifiedBy>
  <cp:revision>1</cp:revision>
  <dcterms:created xsi:type="dcterms:W3CDTF">2006-08-16T00:00:00Z</dcterms:created>
  <dcterms:modified xsi:type="dcterms:W3CDTF">2021-12-12T04:58:12Z</dcterms:modified>
  <dc:identifier>DAEyMjgE_kY</dc:identifier>
</cp:coreProperties>
</file>