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pitchFamily="2" charset="0"/>
      <p:regular r:id="rId10"/>
      <p:bold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C67"/>
    <a:srgbClr val="3C6784"/>
    <a:srgbClr val="FF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ADD6A-2D96-4733-BEC9-3F3FB1CCCAF7}" v="5" dt="2021-12-12T04:53:12.179"/>
    <p1510:client id="{8C48209E-E88B-4A55-A7CC-9061A681C9C0}" v="2" dt="2021-12-12T05:00:43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35" y="-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43FADD6A-2D96-4733-BEC9-3F3FB1CCCAF7}"/>
    <pc:docChg chg="undo custSel addSld delSld modSld">
      <pc:chgData name="Hương Tecpen" userId="c5ce32652c29dffd" providerId="LiveId" clId="{43FADD6A-2D96-4733-BEC9-3F3FB1CCCAF7}" dt="2021-12-12T04:53:12.179" v="86"/>
      <pc:docMkLst>
        <pc:docMk/>
      </pc:docMkLst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7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8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59"/>
        </pc:sldMkLst>
      </pc:sldChg>
      <pc:sldChg chg="del">
        <pc:chgData name="Hương Tecpen" userId="c5ce32652c29dffd" providerId="LiveId" clId="{43FADD6A-2D96-4733-BEC9-3F3FB1CCCAF7}" dt="2021-12-12T04:50:02.105" v="20" actId="47"/>
        <pc:sldMkLst>
          <pc:docMk/>
          <pc:sldMk cId="0" sldId="260"/>
        </pc:sldMkLst>
      </pc:sldChg>
      <pc:sldChg chg="add del">
        <pc:chgData name="Hương Tecpen" userId="c5ce32652c29dffd" providerId="LiveId" clId="{43FADD6A-2D96-4733-BEC9-3F3FB1CCCAF7}" dt="2021-12-12T04:50:02.105" v="20" actId="47"/>
        <pc:sldMkLst>
          <pc:docMk/>
          <pc:sldMk cId="0" sldId="261"/>
        </pc:sldMkLst>
      </pc:sldChg>
      <pc:sldChg chg="add del">
        <pc:chgData name="Hương Tecpen" userId="c5ce32652c29dffd" providerId="LiveId" clId="{43FADD6A-2D96-4733-BEC9-3F3FB1CCCAF7}" dt="2021-12-12T04:49:43.773" v="12" actId="47"/>
        <pc:sldMkLst>
          <pc:docMk/>
          <pc:sldMk cId="0" sldId="262"/>
        </pc:sldMkLst>
      </pc:sldChg>
      <pc:sldChg chg="del">
        <pc:chgData name="Hương Tecpen" userId="c5ce32652c29dffd" providerId="LiveId" clId="{43FADD6A-2D96-4733-BEC9-3F3FB1CCCAF7}" dt="2021-12-12T04:49:58.715" v="19" actId="47"/>
        <pc:sldMkLst>
          <pc:docMk/>
          <pc:sldMk cId="0" sldId="263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4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5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6"/>
        </pc:sldMkLst>
      </pc:sldChg>
      <pc:sldChg chg="add del">
        <pc:chgData name="Hương Tecpen" userId="c5ce32652c29dffd" providerId="LiveId" clId="{43FADD6A-2D96-4733-BEC9-3F3FB1CCCAF7}" dt="2021-12-12T04:49:58.715" v="19" actId="47"/>
        <pc:sldMkLst>
          <pc:docMk/>
          <pc:sldMk cId="0" sldId="267"/>
        </pc:sldMkLst>
      </pc:sldChg>
      <pc:sldChg chg="addSp delSp modSp add del mod">
        <pc:chgData name="Hương Tecpen" userId="c5ce32652c29dffd" providerId="LiveId" clId="{43FADD6A-2D96-4733-BEC9-3F3FB1CCCAF7}" dt="2021-12-12T04:53:12.179" v="86"/>
        <pc:sldMkLst>
          <pc:docMk/>
          <pc:sldMk cId="0" sldId="268"/>
        </pc:sldMkLst>
        <pc:spChg chg="mod">
          <ac:chgData name="Hương Tecpen" userId="c5ce32652c29dffd" providerId="LiveId" clId="{43FADD6A-2D96-4733-BEC9-3F3FB1CCCAF7}" dt="2021-12-12T04:50:20.280" v="24"/>
          <ac:spMkLst>
            <pc:docMk/>
            <pc:sldMk cId="0" sldId="268"/>
            <ac:spMk id="2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6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7" creationId="{00000000-0000-0000-0000-000000000000}"/>
          </ac:spMkLst>
        </pc:spChg>
        <pc:spChg chg="del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9" creationId="{00000000-0000-0000-0000-000000000000}"/>
          </ac:spMkLst>
        </pc:spChg>
        <pc:spChg chg="add del mod">
          <ac:chgData name="Hương Tecpen" userId="c5ce32652c29dffd" providerId="LiveId" clId="{43FADD6A-2D96-4733-BEC9-3F3FB1CCCAF7}" dt="2021-12-12T04:51:58.111" v="67" actId="478"/>
          <ac:spMkLst>
            <pc:docMk/>
            <pc:sldMk cId="0" sldId="268"/>
            <ac:spMk id="18" creationId="{7B105080-7F61-4309-B3DB-04B4FFC4E7B8}"/>
          </ac:spMkLst>
        </pc:spChg>
        <pc:spChg chg="add del mod">
          <ac:chgData name="Hương Tecpen" userId="c5ce32652c29dffd" providerId="LiveId" clId="{43FADD6A-2D96-4733-BEC9-3F3FB1CCCAF7}" dt="2021-12-12T04:51:54.547" v="61" actId="11529"/>
          <ac:spMkLst>
            <pc:docMk/>
            <pc:sldMk cId="0" sldId="268"/>
            <ac:spMk id="19" creationId="{49E63AC9-0735-4352-9DBF-6836A66A2368}"/>
          </ac:spMkLst>
        </pc:spChg>
        <pc:spChg chg="add del 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20" creationId="{225FAA1E-B322-448A-A8BC-466637FEC609}"/>
          </ac:spMkLst>
        </pc:spChg>
        <pc:spChg chg="mod">
          <ac:chgData name="Hương Tecpen" userId="c5ce32652c29dffd" providerId="LiveId" clId="{43FADD6A-2D96-4733-BEC9-3F3FB1CCCAF7}" dt="2021-12-12T04:52:34.872" v="75"/>
          <ac:spMkLst>
            <pc:docMk/>
            <pc:sldMk cId="0" sldId="268"/>
            <ac:spMk id="21" creationId="{8B001DE6-3588-47F7-978B-443CDA2DCB97}"/>
          </ac:spMkLst>
        </pc:spChg>
        <pc:spChg chg="add del mod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22" creationId="{45443DBA-C9C8-41ED-AD21-EF079ECFFAF3}"/>
          </ac:spMkLst>
        </pc:spChg>
        <pc:spChg chg="mod">
          <ac:chgData name="Hương Tecpen" userId="c5ce32652c29dffd" providerId="LiveId" clId="{43FADD6A-2D96-4733-BEC9-3F3FB1CCCAF7}" dt="2021-12-12T04:52:48.853" v="79"/>
          <ac:spMkLst>
            <pc:docMk/>
            <pc:sldMk cId="0" sldId="268"/>
            <ac:spMk id="23" creationId="{88CD413F-067E-474C-807F-EC8CB18B2A83}"/>
          </ac:spMkLst>
        </pc:spChg>
        <pc:spChg chg="add del mod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24" creationId="{6DB67C5E-558D-4BDB-B44D-4A364058BFD8}"/>
          </ac:spMkLst>
        </pc:spChg>
        <pc:spChg chg="mod">
          <ac:chgData name="Hương Tecpen" userId="c5ce32652c29dffd" providerId="LiveId" clId="{43FADD6A-2D96-4733-BEC9-3F3FB1CCCAF7}" dt="2021-12-12T04:52:59.641" v="82"/>
          <ac:spMkLst>
            <pc:docMk/>
            <pc:sldMk cId="0" sldId="268"/>
            <ac:spMk id="25" creationId="{9EE124BE-5E62-4BFA-9F17-0B96374368A5}"/>
          </ac:spMkLst>
        </pc:spChg>
        <pc:spChg chg="add del mod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26" creationId="{F65A887D-2238-4859-9F50-4E877A80E77C}"/>
          </ac:spMkLst>
        </pc:spChg>
        <pc:spChg chg="mod">
          <ac:chgData name="Hương Tecpen" userId="c5ce32652c29dffd" providerId="LiveId" clId="{43FADD6A-2D96-4733-BEC9-3F3FB1CCCAF7}" dt="2021-12-12T04:53:12.179" v="86"/>
          <ac:spMkLst>
            <pc:docMk/>
            <pc:sldMk cId="0" sldId="268"/>
            <ac:spMk id="27" creationId="{45877309-84CF-4F9C-8C68-9F115807B5DA}"/>
          </ac:spMkLst>
        </pc:spChg>
      </pc:sldChg>
      <pc:sldChg chg="del">
        <pc:chgData name="Hương Tecpen" userId="c5ce32652c29dffd" providerId="LiveId" clId="{43FADD6A-2D96-4733-BEC9-3F3FB1CCCAF7}" dt="2021-12-12T04:49:33.676" v="4" actId="47"/>
        <pc:sldMkLst>
          <pc:docMk/>
          <pc:sldMk cId="0" sldId="269"/>
        </pc:sldMkLst>
      </pc:sldChg>
      <pc:sldChg chg="del">
        <pc:chgData name="Hương Tecpen" userId="c5ce32652c29dffd" providerId="LiveId" clId="{43FADD6A-2D96-4733-BEC9-3F3FB1CCCAF7}" dt="2021-12-12T04:49:32.942" v="3" actId="47"/>
        <pc:sldMkLst>
          <pc:docMk/>
          <pc:sldMk cId="0" sldId="270"/>
        </pc:sldMkLst>
      </pc:sldChg>
      <pc:sldChg chg="del">
        <pc:chgData name="Hương Tecpen" userId="c5ce32652c29dffd" providerId="LiveId" clId="{43FADD6A-2D96-4733-BEC9-3F3FB1CCCAF7}" dt="2021-12-12T04:49:32.395" v="2" actId="47"/>
        <pc:sldMkLst>
          <pc:docMk/>
          <pc:sldMk cId="0" sldId="271"/>
        </pc:sldMkLst>
      </pc:sldChg>
      <pc:sldChg chg="del">
        <pc:chgData name="Hương Tecpen" userId="c5ce32652c29dffd" providerId="LiveId" clId="{43FADD6A-2D96-4733-BEC9-3F3FB1CCCAF7}" dt="2021-12-12T04:49:31.477" v="1" actId="47"/>
        <pc:sldMkLst>
          <pc:docMk/>
          <pc:sldMk cId="0" sldId="272"/>
        </pc:sldMkLst>
      </pc:sldChg>
      <pc:sldChg chg="del">
        <pc:chgData name="Hương Tecpen" userId="c5ce32652c29dffd" providerId="LiveId" clId="{43FADD6A-2D96-4733-BEC9-3F3FB1CCCAF7}" dt="2021-12-12T04:49:31.187" v="0" actId="47"/>
        <pc:sldMkLst>
          <pc:docMk/>
          <pc:sldMk cId="0" sldId="273"/>
        </pc:sldMkLst>
      </pc:sldChg>
    </pc:docChg>
  </pc:docChgLst>
  <pc:docChgLst>
    <pc:chgData name="Hương Tecpen" userId="c5ce32652c29dffd" providerId="LiveId" clId="{8C48209E-E88B-4A55-A7CC-9061A681C9C0}"/>
    <pc:docChg chg="delSld modSld">
      <pc:chgData name="Hương Tecpen" userId="c5ce32652c29dffd" providerId="LiveId" clId="{8C48209E-E88B-4A55-A7CC-9061A681C9C0}" dt="2021-12-12T05:21:16.549" v="5" actId="207"/>
      <pc:docMkLst>
        <pc:docMk/>
      </pc:docMkLst>
      <pc:sldChg chg="del">
        <pc:chgData name="Hương Tecpen" userId="c5ce32652c29dffd" providerId="LiveId" clId="{8C48209E-E88B-4A55-A7CC-9061A681C9C0}" dt="2021-12-12T04:54:44.100" v="0" actId="47"/>
        <pc:sldMkLst>
          <pc:docMk/>
          <pc:sldMk cId="0" sldId="256"/>
        </pc:sldMkLst>
      </pc:sldChg>
      <pc:sldChg chg="del">
        <pc:chgData name="Hương Tecpen" userId="c5ce32652c29dffd" providerId="LiveId" clId="{8C48209E-E88B-4A55-A7CC-9061A681C9C0}" dt="2021-12-12T04:54:44.584" v="1" actId="47"/>
        <pc:sldMkLst>
          <pc:docMk/>
          <pc:sldMk cId="0" sldId="262"/>
        </pc:sldMkLst>
      </pc:sldChg>
      <pc:sldChg chg="addSp modSp mod">
        <pc:chgData name="Hương Tecpen" userId="c5ce32652c29dffd" providerId="LiveId" clId="{8C48209E-E88B-4A55-A7CC-9061A681C9C0}" dt="2021-12-12T05:21:16.549" v="5" actId="207"/>
        <pc:sldMkLst>
          <pc:docMk/>
          <pc:sldMk cId="0" sldId="268"/>
        </pc:sldMkLst>
        <pc:spChg chg="mod">
          <ac:chgData name="Hương Tecpen" userId="c5ce32652c29dffd" providerId="LiveId" clId="{8C48209E-E88B-4A55-A7CC-9061A681C9C0}" dt="2021-12-12T05:21:16.549" v="5" actId="207"/>
          <ac:spMkLst>
            <pc:docMk/>
            <pc:sldMk cId="0" sldId="268"/>
            <ac:spMk id="2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3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4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5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0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1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20:33.899" v="4" actId="207"/>
          <ac:spMkLst>
            <pc:docMk/>
            <pc:sldMk cId="0" sldId="268"/>
            <ac:spMk id="12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3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4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5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16" creationId="{00000000-0000-0000-0000-000000000000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21" creationId="{8B001DE6-3588-47F7-978B-443CDA2DCB97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23" creationId="{88CD413F-067E-474C-807F-EC8CB18B2A83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25" creationId="{9EE124BE-5E62-4BFA-9F17-0B96374368A5}"/>
          </ac:spMkLst>
        </pc:spChg>
        <pc:spChg chg="mod">
          <ac:chgData name="Hương Tecpen" userId="c5ce32652c29dffd" providerId="LiveId" clId="{8C48209E-E88B-4A55-A7CC-9061A681C9C0}" dt="2021-12-12T05:00:27.709" v="2" actId="164"/>
          <ac:spMkLst>
            <pc:docMk/>
            <pc:sldMk cId="0" sldId="268"/>
            <ac:spMk id="27" creationId="{45877309-84CF-4F9C-8C68-9F115807B5DA}"/>
          </ac:spMkLst>
        </pc:spChg>
        <pc:grpChg chg="add mod">
          <ac:chgData name="Hương Tecpen" userId="c5ce32652c29dffd" providerId="LiveId" clId="{8C48209E-E88B-4A55-A7CC-9061A681C9C0}" dt="2021-12-12T05:00:27.709" v="2" actId="164"/>
          <ac:grpSpMkLst>
            <pc:docMk/>
            <pc:sldMk cId="0" sldId="268"/>
            <ac:grpSpMk id="6" creationId="{F8060D45-3DD1-4131-AD71-799A6E6DF913}"/>
          </ac:grpSpMkLst>
        </pc:grpChg>
        <pc:picChg chg="mod">
          <ac:chgData name="Hương Tecpen" userId="c5ce32652c29dffd" providerId="LiveId" clId="{8C48209E-E88B-4A55-A7CC-9061A681C9C0}" dt="2021-12-12T05:00:27.709" v="2" actId="164"/>
          <ac:picMkLst>
            <pc:docMk/>
            <pc:sldMk cId="0" sldId="268"/>
            <ac:picMk id="1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060D45-3DD1-4131-AD71-799A6E6DF913}"/>
              </a:ext>
            </a:extLst>
          </p:cNvPr>
          <p:cNvGrpSpPr/>
          <p:nvPr/>
        </p:nvGrpSpPr>
        <p:grpSpPr>
          <a:xfrm>
            <a:off x="-509267" y="-509269"/>
            <a:ext cx="11700774" cy="8573435"/>
            <a:chOff x="-509267" y="-509269"/>
            <a:chExt cx="11700774" cy="8573435"/>
          </a:xfrm>
        </p:grpSpPr>
        <p:sp>
          <p:nvSpPr>
            <p:cNvPr id="2" name="TextBox 2"/>
            <p:cNvSpPr txBox="1"/>
            <p:nvPr/>
          </p:nvSpPr>
          <p:spPr>
            <a:xfrm>
              <a:off x="2306917" y="787685"/>
              <a:ext cx="6078167" cy="383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spc="32" dirty="0">
                  <a:solidFill>
                    <a:srgbClr val="234C67"/>
                  </a:solidFill>
                  <a:latin typeface="Libre Baskerville Bold"/>
                </a:rPr>
                <a:t>CERTIFICATE OF APPRECIATION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1870788" y="2319898"/>
              <a:ext cx="6950424" cy="281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4"/>
                </a:lnSpc>
              </a:pPr>
              <a:r>
                <a:rPr lang="en-US" sz="1575" spc="189">
                  <a:solidFill>
                    <a:srgbClr val="234C67"/>
                  </a:solidFill>
                  <a:latin typeface="Raleway"/>
                </a:rPr>
                <a:t>PROUDLY CERTIFY 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130836"/>
              <a:ext cx="10692000" cy="579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0"/>
                </a:lnSpc>
              </a:pPr>
              <a:r>
                <a:rPr lang="en-US" sz="4200" spc="163" dirty="0">
                  <a:solidFill>
                    <a:srgbClr val="234C67"/>
                  </a:solidFill>
                  <a:latin typeface="Libre Baskerville Bold"/>
                </a:rPr>
                <a:t>MAYA ROBERTSON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870788" y="3992234"/>
              <a:ext cx="6950424" cy="643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3"/>
                </a:lnSpc>
              </a:pPr>
              <a:r>
                <a:rPr lang="en-US" sz="1575" spc="107" dirty="0">
                  <a:solidFill>
                    <a:srgbClr val="234C67"/>
                  </a:solidFill>
                  <a:latin typeface="Raleway"/>
                </a:rPr>
                <a:t>Has participated in fundraising events for the poor in the Middle East. Hopefully with this you can become a better person.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CD413F-067E-474C-807F-EC8CB18B2A83}"/>
                </a:ext>
              </a:extLst>
            </p:cNvPr>
            <p:cNvSpPr/>
            <p:nvPr/>
          </p:nvSpPr>
          <p:spPr>
            <a:xfrm rot="-2700000">
              <a:off x="-509267" y="-115371"/>
              <a:ext cx="1575592" cy="787796"/>
            </a:xfrm>
            <a:custGeom>
              <a:avLst/>
              <a:gdLst>
                <a:gd name="connsiteX0" fmla="*/ 787796 w 1575592"/>
                <a:gd name="connsiteY0" fmla="*/ 0 h 787796"/>
                <a:gd name="connsiteX1" fmla="*/ 1575592 w 1575592"/>
                <a:gd name="connsiteY1" fmla="*/ 787796 h 787796"/>
                <a:gd name="connsiteX2" fmla="*/ 0 w 1575592"/>
                <a:gd name="connsiteY2" fmla="*/ 787796 h 78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592" h="787796">
                  <a:moveTo>
                    <a:pt x="787796" y="0"/>
                  </a:moveTo>
                  <a:lnTo>
                    <a:pt x="1575592" y="787796"/>
                  </a:lnTo>
                  <a:lnTo>
                    <a:pt x="0" y="787796"/>
                  </a:lnTo>
                  <a:close/>
                </a:path>
              </a:pathLst>
            </a:custGeom>
            <a:solidFill>
              <a:srgbClr val="3C6784"/>
            </a:solidFill>
          </p:spPr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877309-84CF-4F9C-8C68-9F115807B5DA}"/>
                </a:ext>
              </a:extLst>
            </p:cNvPr>
            <p:cNvSpPr/>
            <p:nvPr/>
          </p:nvSpPr>
          <p:spPr>
            <a:xfrm rot="-2700000">
              <a:off x="9628786" y="6889566"/>
              <a:ext cx="1562721" cy="781361"/>
            </a:xfrm>
            <a:custGeom>
              <a:avLst/>
              <a:gdLst>
                <a:gd name="connsiteX0" fmla="*/ 1562721 w 1562721"/>
                <a:gd name="connsiteY0" fmla="*/ 0 h 781361"/>
                <a:gd name="connsiteX1" fmla="*/ 781360 w 1562721"/>
                <a:gd name="connsiteY1" fmla="*/ 781361 h 781361"/>
                <a:gd name="connsiteX2" fmla="*/ 0 w 1562721"/>
                <a:gd name="connsiteY2" fmla="*/ 0 h 7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2721" h="781361">
                  <a:moveTo>
                    <a:pt x="1562721" y="0"/>
                  </a:moveTo>
                  <a:lnTo>
                    <a:pt x="781360" y="781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784"/>
            </a:solidFill>
          </p:spPr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EE124BE-5E62-4BFA-9F17-0B96374368A5}"/>
                </a:ext>
              </a:extLst>
            </p:cNvPr>
            <p:cNvSpPr/>
            <p:nvPr/>
          </p:nvSpPr>
          <p:spPr>
            <a:xfrm rot="-8100000">
              <a:off x="9625676" y="-115371"/>
              <a:ext cx="1575592" cy="787796"/>
            </a:xfrm>
            <a:custGeom>
              <a:avLst/>
              <a:gdLst>
                <a:gd name="connsiteX0" fmla="*/ 1575592 w 1575592"/>
                <a:gd name="connsiteY0" fmla="*/ 0 h 787796"/>
                <a:gd name="connsiteX1" fmla="*/ 787796 w 1575592"/>
                <a:gd name="connsiteY1" fmla="*/ 787796 h 787796"/>
                <a:gd name="connsiteX2" fmla="*/ 0 w 1575592"/>
                <a:gd name="connsiteY2" fmla="*/ 0 h 78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5592" h="787796">
                  <a:moveTo>
                    <a:pt x="1575592" y="0"/>
                  </a:moveTo>
                  <a:lnTo>
                    <a:pt x="787796" y="787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6784"/>
            </a:solidFill>
          </p:spPr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001DE6-3588-47F7-978B-443CDA2DCB97}"/>
                </a:ext>
              </a:extLst>
            </p:cNvPr>
            <p:cNvSpPr/>
            <p:nvPr/>
          </p:nvSpPr>
          <p:spPr>
            <a:xfrm rot="-8100000">
              <a:off x="-507668" y="6886184"/>
              <a:ext cx="1570643" cy="785322"/>
            </a:xfrm>
            <a:custGeom>
              <a:avLst/>
              <a:gdLst>
                <a:gd name="connsiteX0" fmla="*/ 1570643 w 1570643"/>
                <a:gd name="connsiteY0" fmla="*/ 785322 h 785322"/>
                <a:gd name="connsiteX1" fmla="*/ 0 w 1570643"/>
                <a:gd name="connsiteY1" fmla="*/ 785322 h 785322"/>
                <a:gd name="connsiteX2" fmla="*/ 785321 w 1570643"/>
                <a:gd name="connsiteY2" fmla="*/ 0 h 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0643" h="785322">
                  <a:moveTo>
                    <a:pt x="1570643" y="785322"/>
                  </a:moveTo>
                  <a:lnTo>
                    <a:pt x="0" y="785322"/>
                  </a:lnTo>
                  <a:lnTo>
                    <a:pt x="785321" y="0"/>
                  </a:lnTo>
                  <a:close/>
                </a:path>
              </a:pathLst>
            </a:custGeom>
            <a:solidFill>
              <a:srgbClr val="3C6784"/>
            </a:solidFill>
          </p:spPr>
          <p:txBody>
            <a:bodyPr wrap="square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39373" y="6348051"/>
              <a:ext cx="2245029" cy="236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34C67"/>
                  </a:solidFill>
                  <a:latin typeface="Libre Baskerville"/>
                </a:rPr>
                <a:t>Benjamin Shah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39373" y="6619850"/>
              <a:ext cx="2245029" cy="15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spc="97">
                  <a:solidFill>
                    <a:srgbClr val="234C67"/>
                  </a:solidFill>
                  <a:latin typeface="Raleway"/>
                </a:rPr>
                <a:t>CHARITY DIRECTOR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2162814" y="6209729"/>
              <a:ext cx="2198148" cy="29580"/>
            </a:xfrm>
            <a:prstGeom prst="rect">
              <a:avLst/>
            </a:prstGeom>
            <a:solidFill>
              <a:srgbClr val="3C678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307597" y="6348051"/>
              <a:ext cx="2245029" cy="236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34C67"/>
                  </a:solidFill>
                  <a:latin typeface="Libre Baskerville"/>
                </a:rPr>
                <a:t>Zoey Diaz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307597" y="6619850"/>
              <a:ext cx="2245029" cy="15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0"/>
                </a:lnSpc>
              </a:pPr>
              <a:r>
                <a:rPr lang="en-US" sz="900" spc="97">
                  <a:solidFill>
                    <a:srgbClr val="234C67"/>
                  </a:solidFill>
                  <a:latin typeface="Raleway"/>
                </a:rPr>
                <a:t>CHARITY OFFICER</a:t>
              </a: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331038" y="6209729"/>
              <a:ext cx="2198148" cy="29580"/>
            </a:xfrm>
            <a:prstGeom prst="rect">
              <a:avLst/>
            </a:prstGeom>
            <a:solidFill>
              <a:srgbClr val="3C6784"/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1768126" y="1365465"/>
              <a:ext cx="7155748" cy="37123"/>
            </a:xfrm>
            <a:prstGeom prst="rect">
              <a:avLst/>
            </a:prstGeom>
            <a:solidFill>
              <a:srgbClr val="3C6784"/>
            </a:solidFill>
          </p:spPr>
        </p: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952786" y="6774155"/>
              <a:ext cx="786428" cy="1647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Raleway</vt:lpstr>
      <vt:lpstr>Libre Baskerville</vt:lpstr>
      <vt:lpstr>Calibri</vt:lpstr>
      <vt:lpstr>Libre Baskerville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3</dc:title>
  <cp:lastModifiedBy>Hương Tecpen</cp:lastModifiedBy>
  <cp:revision>1</cp:revision>
  <dcterms:created xsi:type="dcterms:W3CDTF">2006-08-16T00:00:00Z</dcterms:created>
  <dcterms:modified xsi:type="dcterms:W3CDTF">2021-12-12T05:21:50Z</dcterms:modified>
  <dc:identifier>DAEyMjgE_kY</dc:identifier>
</cp:coreProperties>
</file>