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0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Maharlika" charset="0"/>
      <p:regular r:id="rId7"/>
    </p:embeddedFont>
    <p:embeddedFont>
      <p:font typeface="Montserrat Bold" panose="00000800000000000000" pitchFamily="2" charset="0"/>
      <p:regular r:id="rId8"/>
      <p:bold r:id="rId9"/>
    </p:embeddedFont>
    <p:embeddedFont>
      <p:font typeface="Montserrat SemiBold" panose="00000700000000000000" pitchFamily="2" charset="0"/>
      <p:bold r:id="rId10"/>
      <p:boldItalic r:id="rId11"/>
    </p:embeddedFont>
    <p:embeddedFont>
      <p:font typeface="Moontime" panose="00000500000000000000" pitchFamily="2" charset="0"/>
      <p:regular r:id="rId12"/>
    </p:embeddedFont>
    <p:embeddedFont>
      <p:font typeface="Open Sans Light" panose="020B0306030504020204" pitchFamily="34" charset="0"/>
      <p:regular r:id="rId13"/>
      <p: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797C"/>
    <a:srgbClr val="525238"/>
    <a:srgbClr val="000000"/>
    <a:srgbClr val="F5F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54F90C-A9C7-4789-B904-BDFF27B325AA}" v="3" dt="2021-12-10T02:43:19.1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835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presProps" Target="presProps.xml"/><Relationship Id="rId10" Type="http://schemas.openxmlformats.org/officeDocument/2006/relationships/font" Target="fonts/font8.fntdata"/><Relationship Id="rId19" Type="http://schemas.microsoft.com/office/2016/11/relationships/changesInfo" Target="changesInfos/changesInfo1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ương Tecpen" userId="c5ce32652c29dffd" providerId="LiveId" clId="{1D27C16F-E734-45A2-8F98-E1F4500DE1DE}"/>
    <pc:docChg chg="delSld modSld">
      <pc:chgData name="Hương Tecpen" userId="c5ce32652c29dffd" providerId="LiveId" clId="{1D27C16F-E734-45A2-8F98-E1F4500DE1DE}" dt="2021-12-10T02:37:18.850" v="16" actId="2711"/>
      <pc:docMkLst>
        <pc:docMk/>
      </pc:docMkLst>
      <pc:sldChg chg="del">
        <pc:chgData name="Hương Tecpen" userId="c5ce32652c29dffd" providerId="LiveId" clId="{1D27C16F-E734-45A2-8F98-E1F4500DE1DE}" dt="2021-12-10T02:37:07.537" v="13" actId="47"/>
        <pc:sldMkLst>
          <pc:docMk/>
          <pc:sldMk cId="0" sldId="256"/>
        </pc:sldMkLst>
      </pc:sldChg>
      <pc:sldChg chg="del">
        <pc:chgData name="Hương Tecpen" userId="c5ce32652c29dffd" providerId="LiveId" clId="{1D27C16F-E734-45A2-8F98-E1F4500DE1DE}" dt="2021-12-10T02:37:07.980" v="14" actId="47"/>
        <pc:sldMkLst>
          <pc:docMk/>
          <pc:sldMk cId="0" sldId="257"/>
        </pc:sldMkLst>
      </pc:sldChg>
      <pc:sldChg chg="del">
        <pc:chgData name="Hương Tecpen" userId="c5ce32652c29dffd" providerId="LiveId" clId="{1D27C16F-E734-45A2-8F98-E1F4500DE1DE}" dt="2021-12-10T02:37:08.532" v="15" actId="47"/>
        <pc:sldMkLst>
          <pc:docMk/>
          <pc:sldMk cId="0" sldId="258"/>
        </pc:sldMkLst>
      </pc:sldChg>
      <pc:sldChg chg="del">
        <pc:chgData name="Hương Tecpen" userId="c5ce32652c29dffd" providerId="LiveId" clId="{1D27C16F-E734-45A2-8F98-E1F4500DE1DE}" dt="2021-12-10T02:37:05.727" v="12" actId="47"/>
        <pc:sldMkLst>
          <pc:docMk/>
          <pc:sldMk cId="0" sldId="259"/>
        </pc:sldMkLst>
      </pc:sldChg>
      <pc:sldChg chg="del">
        <pc:chgData name="Hương Tecpen" userId="c5ce32652c29dffd" providerId="LiveId" clId="{1D27C16F-E734-45A2-8F98-E1F4500DE1DE}" dt="2021-12-10T02:37:02.132" v="11" actId="47"/>
        <pc:sldMkLst>
          <pc:docMk/>
          <pc:sldMk cId="0" sldId="261"/>
        </pc:sldMkLst>
      </pc:sldChg>
      <pc:sldChg chg="del">
        <pc:chgData name="Hương Tecpen" userId="c5ce32652c29dffd" providerId="LiveId" clId="{1D27C16F-E734-45A2-8F98-E1F4500DE1DE}" dt="2021-12-10T02:37:00.938" v="10" actId="47"/>
        <pc:sldMkLst>
          <pc:docMk/>
          <pc:sldMk cId="0" sldId="262"/>
        </pc:sldMkLst>
      </pc:sldChg>
      <pc:sldChg chg="del">
        <pc:chgData name="Hương Tecpen" userId="c5ce32652c29dffd" providerId="LiveId" clId="{1D27C16F-E734-45A2-8F98-E1F4500DE1DE}" dt="2021-12-10T02:36:59.820" v="9" actId="47"/>
        <pc:sldMkLst>
          <pc:docMk/>
          <pc:sldMk cId="0" sldId="263"/>
        </pc:sldMkLst>
      </pc:sldChg>
      <pc:sldChg chg="del">
        <pc:chgData name="Hương Tecpen" userId="c5ce32652c29dffd" providerId="LiveId" clId="{1D27C16F-E734-45A2-8F98-E1F4500DE1DE}" dt="2021-12-10T02:36:58.409" v="8" actId="47"/>
        <pc:sldMkLst>
          <pc:docMk/>
          <pc:sldMk cId="0" sldId="264"/>
        </pc:sldMkLst>
      </pc:sldChg>
      <pc:sldChg chg="del">
        <pc:chgData name="Hương Tecpen" userId="c5ce32652c29dffd" providerId="LiveId" clId="{1D27C16F-E734-45A2-8F98-E1F4500DE1DE}" dt="2021-12-10T02:36:57.669" v="7" actId="47"/>
        <pc:sldMkLst>
          <pc:docMk/>
          <pc:sldMk cId="0" sldId="265"/>
        </pc:sldMkLst>
      </pc:sldChg>
      <pc:sldChg chg="del">
        <pc:chgData name="Hương Tecpen" userId="c5ce32652c29dffd" providerId="LiveId" clId="{1D27C16F-E734-45A2-8F98-E1F4500DE1DE}" dt="2021-12-10T02:36:52.062" v="6" actId="47"/>
        <pc:sldMkLst>
          <pc:docMk/>
          <pc:sldMk cId="0" sldId="267"/>
        </pc:sldMkLst>
      </pc:sldChg>
      <pc:sldChg chg="modSp mod">
        <pc:chgData name="Hương Tecpen" userId="c5ce32652c29dffd" providerId="LiveId" clId="{1D27C16F-E734-45A2-8F98-E1F4500DE1DE}" dt="2021-12-10T02:37:18.850" v="16" actId="2711"/>
        <pc:sldMkLst>
          <pc:docMk/>
          <pc:sldMk cId="0" sldId="268"/>
        </pc:sldMkLst>
        <pc:spChg chg="mod">
          <ac:chgData name="Hương Tecpen" userId="c5ce32652c29dffd" providerId="LiveId" clId="{1D27C16F-E734-45A2-8F98-E1F4500DE1DE}" dt="2021-12-10T02:37:18.850" v="16" actId="2711"/>
          <ac:spMkLst>
            <pc:docMk/>
            <pc:sldMk cId="0" sldId="268"/>
            <ac:spMk id="5" creationId="{00000000-0000-0000-0000-000000000000}"/>
          </ac:spMkLst>
        </pc:spChg>
      </pc:sldChg>
      <pc:sldChg chg="del">
        <pc:chgData name="Hương Tecpen" userId="c5ce32652c29dffd" providerId="LiveId" clId="{1D27C16F-E734-45A2-8F98-E1F4500DE1DE}" dt="2021-12-10T02:36:49.543" v="5" actId="47"/>
        <pc:sldMkLst>
          <pc:docMk/>
          <pc:sldMk cId="0" sldId="269"/>
        </pc:sldMkLst>
      </pc:sldChg>
      <pc:sldChg chg="del">
        <pc:chgData name="Hương Tecpen" userId="c5ce32652c29dffd" providerId="LiveId" clId="{1D27C16F-E734-45A2-8F98-E1F4500DE1DE}" dt="2021-12-10T02:36:48.735" v="4" actId="47"/>
        <pc:sldMkLst>
          <pc:docMk/>
          <pc:sldMk cId="0" sldId="270"/>
        </pc:sldMkLst>
      </pc:sldChg>
      <pc:sldChg chg="del">
        <pc:chgData name="Hương Tecpen" userId="c5ce32652c29dffd" providerId="LiveId" clId="{1D27C16F-E734-45A2-8F98-E1F4500DE1DE}" dt="2021-12-10T02:36:48.079" v="3" actId="47"/>
        <pc:sldMkLst>
          <pc:docMk/>
          <pc:sldMk cId="0" sldId="271"/>
        </pc:sldMkLst>
      </pc:sldChg>
      <pc:sldChg chg="del">
        <pc:chgData name="Hương Tecpen" userId="c5ce32652c29dffd" providerId="LiveId" clId="{1D27C16F-E734-45A2-8F98-E1F4500DE1DE}" dt="2021-12-10T02:36:47.637" v="2" actId="47"/>
        <pc:sldMkLst>
          <pc:docMk/>
          <pc:sldMk cId="0" sldId="272"/>
        </pc:sldMkLst>
      </pc:sldChg>
      <pc:sldChg chg="del">
        <pc:chgData name="Hương Tecpen" userId="c5ce32652c29dffd" providerId="LiveId" clId="{1D27C16F-E734-45A2-8F98-E1F4500DE1DE}" dt="2021-12-10T02:36:47.038" v="1" actId="47"/>
        <pc:sldMkLst>
          <pc:docMk/>
          <pc:sldMk cId="0" sldId="273"/>
        </pc:sldMkLst>
      </pc:sldChg>
      <pc:sldChg chg="del">
        <pc:chgData name="Hương Tecpen" userId="c5ce32652c29dffd" providerId="LiveId" clId="{1D27C16F-E734-45A2-8F98-E1F4500DE1DE}" dt="2021-12-10T02:36:46.564" v="0" actId="47"/>
        <pc:sldMkLst>
          <pc:docMk/>
          <pc:sldMk cId="0" sldId="274"/>
        </pc:sldMkLst>
      </pc:sldChg>
    </pc:docChg>
  </pc:docChgLst>
  <pc:docChgLst>
    <pc:chgData name="Hương Tecpen" userId="c5ce32652c29dffd" providerId="LiveId" clId="{9054F90C-A9C7-4789-B904-BDFF27B325AA}"/>
    <pc:docChg chg="custSel delSld modSld">
      <pc:chgData name="Hương Tecpen" userId="c5ce32652c29dffd" providerId="LiveId" clId="{9054F90C-A9C7-4789-B904-BDFF27B325AA}" dt="2021-12-10T02:52:35.500" v="14" actId="207"/>
      <pc:docMkLst>
        <pc:docMk/>
      </pc:docMkLst>
      <pc:sldChg chg="addSp delSp modSp mod">
        <pc:chgData name="Hương Tecpen" userId="c5ce32652c29dffd" providerId="LiveId" clId="{9054F90C-A9C7-4789-B904-BDFF27B325AA}" dt="2021-12-10T02:52:35.500" v="14" actId="207"/>
        <pc:sldMkLst>
          <pc:docMk/>
          <pc:sldMk cId="0" sldId="260"/>
        </pc:sldMkLst>
        <pc:spChg chg="mod">
          <ac:chgData name="Hương Tecpen" userId="c5ce32652c29dffd" providerId="LiveId" clId="{9054F90C-A9C7-4789-B904-BDFF27B325AA}" dt="2021-12-10T02:41:42.609" v="5" actId="164"/>
          <ac:spMkLst>
            <pc:docMk/>
            <pc:sldMk cId="0" sldId="260"/>
            <ac:spMk id="2" creationId="{00000000-0000-0000-0000-000000000000}"/>
          </ac:spMkLst>
        </pc:spChg>
        <pc:spChg chg="mod">
          <ac:chgData name="Hương Tecpen" userId="c5ce32652c29dffd" providerId="LiveId" clId="{9054F90C-A9C7-4789-B904-BDFF27B325AA}" dt="2021-12-10T02:41:42.609" v="5" actId="164"/>
          <ac:spMkLst>
            <pc:docMk/>
            <pc:sldMk cId="0" sldId="260"/>
            <ac:spMk id="3" creationId="{00000000-0000-0000-0000-000000000000}"/>
          </ac:spMkLst>
        </pc:spChg>
        <pc:spChg chg="mod">
          <ac:chgData name="Hương Tecpen" userId="c5ce32652c29dffd" providerId="LiveId" clId="{9054F90C-A9C7-4789-B904-BDFF27B325AA}" dt="2021-12-10T02:41:42.609" v="5" actId="164"/>
          <ac:spMkLst>
            <pc:docMk/>
            <pc:sldMk cId="0" sldId="260"/>
            <ac:spMk id="7" creationId="{00000000-0000-0000-0000-000000000000}"/>
          </ac:spMkLst>
        </pc:spChg>
        <pc:spChg chg="mod">
          <ac:chgData name="Hương Tecpen" userId="c5ce32652c29dffd" providerId="LiveId" clId="{9054F90C-A9C7-4789-B904-BDFF27B325AA}" dt="2021-12-10T02:41:42.609" v="5" actId="164"/>
          <ac:spMkLst>
            <pc:docMk/>
            <pc:sldMk cId="0" sldId="260"/>
            <ac:spMk id="8" creationId="{00000000-0000-0000-0000-000000000000}"/>
          </ac:spMkLst>
        </pc:spChg>
        <pc:spChg chg="del mod">
          <ac:chgData name="Hương Tecpen" userId="c5ce32652c29dffd" providerId="LiveId" clId="{9054F90C-A9C7-4789-B904-BDFF27B325AA}" dt="2021-12-10T02:43:23.191" v="8" actId="478"/>
          <ac:spMkLst>
            <pc:docMk/>
            <pc:sldMk cId="0" sldId="260"/>
            <ac:spMk id="9" creationId="{00000000-0000-0000-0000-000000000000}"/>
          </ac:spMkLst>
        </pc:spChg>
        <pc:spChg chg="mod">
          <ac:chgData name="Hương Tecpen" userId="c5ce32652c29dffd" providerId="LiveId" clId="{9054F90C-A9C7-4789-B904-BDFF27B325AA}" dt="2021-12-10T02:41:42.609" v="5" actId="164"/>
          <ac:spMkLst>
            <pc:docMk/>
            <pc:sldMk cId="0" sldId="260"/>
            <ac:spMk id="10" creationId="{00000000-0000-0000-0000-000000000000}"/>
          </ac:spMkLst>
        </pc:spChg>
        <pc:spChg chg="mod">
          <ac:chgData name="Hương Tecpen" userId="c5ce32652c29dffd" providerId="LiveId" clId="{9054F90C-A9C7-4789-B904-BDFF27B325AA}" dt="2021-12-10T02:51:14.951" v="13" actId="207"/>
          <ac:spMkLst>
            <pc:docMk/>
            <pc:sldMk cId="0" sldId="260"/>
            <ac:spMk id="11" creationId="{00000000-0000-0000-0000-000000000000}"/>
          </ac:spMkLst>
        </pc:spChg>
        <pc:spChg chg="mod">
          <ac:chgData name="Hương Tecpen" userId="c5ce32652c29dffd" providerId="LiveId" clId="{9054F90C-A9C7-4789-B904-BDFF27B325AA}" dt="2021-12-10T02:41:42.609" v="5" actId="164"/>
          <ac:spMkLst>
            <pc:docMk/>
            <pc:sldMk cId="0" sldId="260"/>
            <ac:spMk id="12" creationId="{00000000-0000-0000-0000-000000000000}"/>
          </ac:spMkLst>
        </pc:spChg>
        <pc:spChg chg="mod">
          <ac:chgData name="Hương Tecpen" userId="c5ce32652c29dffd" providerId="LiveId" clId="{9054F90C-A9C7-4789-B904-BDFF27B325AA}" dt="2021-12-10T02:52:35.500" v="14" actId="207"/>
          <ac:spMkLst>
            <pc:docMk/>
            <pc:sldMk cId="0" sldId="260"/>
            <ac:spMk id="13" creationId="{00000000-0000-0000-0000-000000000000}"/>
          </ac:spMkLst>
        </pc:spChg>
        <pc:spChg chg="mod">
          <ac:chgData name="Hương Tecpen" userId="c5ce32652c29dffd" providerId="LiveId" clId="{9054F90C-A9C7-4789-B904-BDFF27B325AA}" dt="2021-12-10T02:41:42.609" v="5" actId="164"/>
          <ac:spMkLst>
            <pc:docMk/>
            <pc:sldMk cId="0" sldId="260"/>
            <ac:spMk id="14" creationId="{00000000-0000-0000-0000-000000000000}"/>
          </ac:spMkLst>
        </pc:spChg>
        <pc:spChg chg="mod">
          <ac:chgData name="Hương Tecpen" userId="c5ce32652c29dffd" providerId="LiveId" clId="{9054F90C-A9C7-4789-B904-BDFF27B325AA}" dt="2021-12-10T02:41:42.609" v="5" actId="164"/>
          <ac:spMkLst>
            <pc:docMk/>
            <pc:sldMk cId="0" sldId="260"/>
            <ac:spMk id="15" creationId="{00000000-0000-0000-0000-000000000000}"/>
          </ac:spMkLst>
        </pc:spChg>
        <pc:grpChg chg="add mod">
          <ac:chgData name="Hương Tecpen" userId="c5ce32652c29dffd" providerId="LiveId" clId="{9054F90C-A9C7-4789-B904-BDFF27B325AA}" dt="2021-12-10T02:41:42.609" v="5" actId="164"/>
          <ac:grpSpMkLst>
            <pc:docMk/>
            <pc:sldMk cId="0" sldId="260"/>
            <ac:grpSpMk id="16" creationId="{613F8E57-E003-4FC0-A18C-9C6FF58BBBAD}"/>
          </ac:grpSpMkLst>
        </pc:grpChg>
        <pc:picChg chg="mod">
          <ac:chgData name="Hương Tecpen" userId="c5ce32652c29dffd" providerId="LiveId" clId="{9054F90C-A9C7-4789-B904-BDFF27B325AA}" dt="2021-12-10T02:41:42.609" v="5" actId="164"/>
          <ac:picMkLst>
            <pc:docMk/>
            <pc:sldMk cId="0" sldId="260"/>
            <ac:picMk id="4" creationId="{00000000-0000-0000-0000-000000000000}"/>
          </ac:picMkLst>
        </pc:picChg>
        <pc:picChg chg="mod modCrop">
          <ac:chgData name="Hương Tecpen" userId="c5ce32652c29dffd" providerId="LiveId" clId="{9054F90C-A9C7-4789-B904-BDFF27B325AA}" dt="2021-12-10T02:41:42.609" v="5" actId="164"/>
          <ac:picMkLst>
            <pc:docMk/>
            <pc:sldMk cId="0" sldId="260"/>
            <ac:picMk id="5" creationId="{00000000-0000-0000-0000-000000000000}"/>
          </ac:picMkLst>
        </pc:picChg>
        <pc:picChg chg="mod">
          <ac:chgData name="Hương Tecpen" userId="c5ce32652c29dffd" providerId="LiveId" clId="{9054F90C-A9C7-4789-B904-BDFF27B325AA}" dt="2021-12-10T02:41:42.609" v="5" actId="164"/>
          <ac:picMkLst>
            <pc:docMk/>
            <pc:sldMk cId="0" sldId="260"/>
            <ac:picMk id="6" creationId="{00000000-0000-0000-0000-000000000000}"/>
          </ac:picMkLst>
        </pc:picChg>
        <pc:picChg chg="add mod">
          <ac:chgData name="Hương Tecpen" userId="c5ce32652c29dffd" providerId="LiveId" clId="{9054F90C-A9C7-4789-B904-BDFF27B325AA}" dt="2021-12-10T02:43:33.537" v="12" actId="1076"/>
          <ac:picMkLst>
            <pc:docMk/>
            <pc:sldMk cId="0" sldId="260"/>
            <ac:picMk id="17" creationId="{15BB6D4C-E400-4835-BFFE-61D259AC2D63}"/>
          </ac:picMkLst>
        </pc:picChg>
      </pc:sldChg>
      <pc:sldChg chg="del">
        <pc:chgData name="Hương Tecpen" userId="c5ce32652c29dffd" providerId="LiveId" clId="{9054F90C-A9C7-4789-B904-BDFF27B325AA}" dt="2021-12-10T02:41:23.065" v="0" actId="47"/>
        <pc:sldMkLst>
          <pc:docMk/>
          <pc:sldMk cId="0" sldId="266"/>
        </pc:sldMkLst>
      </pc:sldChg>
      <pc:sldChg chg="del">
        <pc:chgData name="Hương Tecpen" userId="c5ce32652c29dffd" providerId="LiveId" clId="{9054F90C-A9C7-4789-B904-BDFF27B325AA}" dt="2021-12-10T02:41:23.471" v="1" actId="47"/>
        <pc:sldMkLst>
          <pc:docMk/>
          <pc:sldMk cId="0" sldId="26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613F8E57-E003-4FC0-A18C-9C6FF58BBBAD}"/>
              </a:ext>
            </a:extLst>
          </p:cNvPr>
          <p:cNvGrpSpPr/>
          <p:nvPr/>
        </p:nvGrpSpPr>
        <p:grpSpPr>
          <a:xfrm>
            <a:off x="0" y="535837"/>
            <a:ext cx="10528300" cy="6268163"/>
            <a:chOff x="0" y="535837"/>
            <a:chExt cx="10528300" cy="6268163"/>
          </a:xfrm>
        </p:grpSpPr>
        <p:sp>
          <p:nvSpPr>
            <p:cNvPr id="2" name="AutoShape 2"/>
            <p:cNvSpPr/>
            <p:nvPr/>
          </p:nvSpPr>
          <p:spPr>
            <a:xfrm>
              <a:off x="6519891" y="6368615"/>
              <a:ext cx="1398016" cy="0"/>
            </a:xfrm>
            <a:prstGeom prst="line">
              <a:avLst/>
            </a:prstGeom>
            <a:ln w="9525" cap="rnd">
              <a:solidFill>
                <a:srgbClr val="525238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" name="AutoShape 3"/>
            <p:cNvSpPr/>
            <p:nvPr/>
          </p:nvSpPr>
          <p:spPr>
            <a:xfrm>
              <a:off x="4254677" y="6368615"/>
              <a:ext cx="1398016" cy="0"/>
            </a:xfrm>
            <a:prstGeom prst="line">
              <a:avLst/>
            </a:prstGeom>
            <a:ln w="9525" cap="rnd">
              <a:solidFill>
                <a:srgbClr val="525238"/>
              </a:solidFill>
              <a:prstDash val="solid"/>
              <a:headEnd type="none" w="sm" len="sm"/>
              <a:tailEnd type="none" w="sm" len="sm"/>
            </a:ln>
          </p:spPr>
        </p:sp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8957201" y="6456865"/>
              <a:ext cx="786428" cy="164725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 rotWithShape="1"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33278"/>
            <a:stretch/>
          </p:blipFill>
          <p:spPr>
            <a:xfrm>
              <a:off x="0" y="2627047"/>
              <a:ext cx="3870772" cy="4176953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221517" y="535837"/>
              <a:ext cx="2262126" cy="868091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>
              <a:off x="6519891" y="6029048"/>
              <a:ext cx="1398016" cy="2171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59"/>
                </a:lnSpc>
              </a:pPr>
              <a:r>
                <a:rPr lang="en-US" sz="1299">
                  <a:solidFill>
                    <a:srgbClr val="000000"/>
                  </a:solidFill>
                  <a:latin typeface="Maharlika"/>
                </a:rPr>
                <a:t>21.07.2027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6519891" y="6450140"/>
              <a:ext cx="1398016" cy="1714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39"/>
                </a:lnSpc>
              </a:pPr>
              <a:r>
                <a:rPr lang="en-US" sz="1199" spc="119">
                  <a:solidFill>
                    <a:srgbClr val="7B797C"/>
                  </a:solidFill>
                  <a:latin typeface="Montserrat Bold"/>
                </a:rPr>
                <a:t>DATE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4254677" y="6450140"/>
              <a:ext cx="1398016" cy="1714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39"/>
                </a:lnSpc>
              </a:pPr>
              <a:r>
                <a:rPr lang="en-US" sz="1199" spc="119">
                  <a:solidFill>
                    <a:srgbClr val="7B797C"/>
                  </a:solidFill>
                  <a:latin typeface="Montserrat Bold"/>
                </a:rPr>
                <a:t>SIGNATURE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4254677" y="1365828"/>
              <a:ext cx="6273623" cy="46166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000" dirty="0">
                  <a:solidFill>
                    <a:srgbClr val="525238"/>
                  </a:solidFill>
                  <a:latin typeface="Maharlika"/>
                </a:rPr>
                <a:t>DEPARTMENT OF THE ARMY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4254677" y="2120762"/>
              <a:ext cx="5416952" cy="274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60"/>
                </a:lnSpc>
              </a:pPr>
              <a:r>
                <a:rPr lang="en-US" sz="1800" spc="360" dirty="0">
                  <a:solidFill>
                    <a:srgbClr val="525238"/>
                  </a:solidFill>
                  <a:latin typeface="Montserrat SemiBold" panose="00000700000000000000" pitchFamily="2" charset="0"/>
                </a:rPr>
                <a:t>CERTIFICATE OF APPRECIATION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4254677" y="2982962"/>
              <a:ext cx="4907060" cy="1828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39"/>
                </a:lnSpc>
              </a:pPr>
              <a:r>
                <a:rPr lang="en-US" sz="1199" spc="119" dirty="0">
                  <a:solidFill>
                    <a:srgbClr val="7B797C"/>
                  </a:solidFill>
                  <a:latin typeface="Montserrat SemiBold" panose="00000700000000000000" pitchFamily="2" charset="0"/>
                </a:rPr>
                <a:t>AWARDED TO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4254677" y="3222520"/>
              <a:ext cx="5225069" cy="11976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799"/>
                </a:lnSpc>
              </a:pPr>
              <a:r>
                <a:rPr lang="en-US" sz="6999" dirty="0">
                  <a:solidFill>
                    <a:srgbClr val="000000"/>
                  </a:solidFill>
                  <a:latin typeface="Moontime"/>
                </a:rPr>
                <a:t>Sacha Dubois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4254677" y="4568574"/>
              <a:ext cx="5416952" cy="790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00"/>
                </a:lnSpc>
              </a:pPr>
              <a:r>
                <a:rPr lang="en-US" sz="1500" dirty="0">
                  <a:solidFill>
                    <a:srgbClr val="000000"/>
                  </a:solidFill>
                  <a:latin typeface="Open Sans Light"/>
                </a:rPr>
                <a:t>for your outstanding support of the US Army Ordnance School at Fort Lee, Virginia. We greatly appreciate your </a:t>
              </a:r>
              <a:r>
                <a:rPr lang="en-US" sz="1500" dirty="0" err="1">
                  <a:solidFill>
                    <a:srgbClr val="000000"/>
                  </a:solidFill>
                  <a:latin typeface="Open Sans Light"/>
                </a:rPr>
                <a:t>excepotional</a:t>
              </a:r>
              <a:r>
                <a:rPr lang="en-US" sz="1500" dirty="0">
                  <a:solidFill>
                    <a:srgbClr val="000000"/>
                  </a:solidFill>
                  <a:latin typeface="Open Sans Light"/>
                </a:rPr>
                <a:t> service and product quality.</a:t>
              </a:r>
            </a:p>
          </p:txBody>
        </p:sp>
      </p:grpSp>
      <p:pic>
        <p:nvPicPr>
          <p:cNvPr id="17" name="Picture 12">
            <a:extLst>
              <a:ext uri="{FF2B5EF4-FFF2-40B4-BE49-F238E27FC236}">
                <a16:creationId xmlns:a16="http://schemas.microsoft.com/office/drawing/2014/main" id="{15BB6D4C-E400-4835-BFFE-61D259AC2D63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87752">
            <a:off x="4107000" y="5921398"/>
            <a:ext cx="1693368" cy="64963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40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Moontime</vt:lpstr>
      <vt:lpstr>Montserrat SemiBold</vt:lpstr>
      <vt:lpstr>Arial</vt:lpstr>
      <vt:lpstr>Montserrat Bold</vt:lpstr>
      <vt:lpstr>Open Sans Light</vt:lpstr>
      <vt:lpstr>Calibri</vt:lpstr>
      <vt:lpstr>Maharlika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Certificate 2</dc:title>
  <cp:lastModifiedBy>Hương Tecpen</cp:lastModifiedBy>
  <cp:revision>1</cp:revision>
  <dcterms:created xsi:type="dcterms:W3CDTF">2006-08-16T00:00:00Z</dcterms:created>
  <dcterms:modified xsi:type="dcterms:W3CDTF">2021-12-10T02:53:50Z</dcterms:modified>
  <dc:identifier>DAEx616EztE</dc:identifier>
</cp:coreProperties>
</file>