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ontime" panose="00000500000000000000" pitchFamily="2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Playfair Display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C9E4F-EC47-427A-99CC-1DE8FB7F5D00}" v="2" dt="2022-01-20T02:59:21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CD164EA-949F-4BB9-A215-23EC8BB3A1B6}"/>
    <pc:docChg chg="delSld modSld">
      <pc:chgData name="Hương Tecpen" userId="c5ce32652c29dffd" providerId="LiveId" clId="{4CD164EA-949F-4BB9-A215-23EC8BB3A1B6}" dt="2022-01-20T02:51:24.962" v="5" actId="2711"/>
      <pc:docMkLst>
        <pc:docMk/>
      </pc:docMkLst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6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7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8"/>
        </pc:sldMkLst>
      </pc:sldChg>
      <pc:sldChg chg="modSp mod">
        <pc:chgData name="Hương Tecpen" userId="c5ce32652c29dffd" providerId="LiveId" clId="{4CD164EA-949F-4BB9-A215-23EC8BB3A1B6}" dt="2022-01-20T02:51:24.962" v="5" actId="2711"/>
        <pc:sldMkLst>
          <pc:docMk/>
          <pc:sldMk cId="0" sldId="259"/>
        </pc:sldMkLst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16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1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19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20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22" creationId="{00000000-0000-0000-0000-000000000000}"/>
          </ac:spMkLst>
        </pc:spChg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0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1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2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3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4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5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7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8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0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1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2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3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4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5"/>
        </pc:sldMkLst>
      </pc:sldChg>
    </pc:docChg>
  </pc:docChgLst>
  <pc:docChgLst>
    <pc:chgData name="Hương Tecpen" userId="c5ce32652c29dffd" providerId="LiveId" clId="{3F9C9E4F-EC47-427A-99CC-1DE8FB7F5D00}"/>
    <pc:docChg chg="delSld modSld">
      <pc:chgData name="Hương Tecpen" userId="c5ce32652c29dffd" providerId="LiveId" clId="{3F9C9E4F-EC47-427A-99CC-1DE8FB7F5D00}" dt="2022-01-20T02:58:56.483" v="8" actId="2711"/>
      <pc:docMkLst>
        <pc:docMk/>
      </pc:docMkLst>
      <pc:sldChg chg="del">
        <pc:chgData name="Hương Tecpen" userId="c5ce32652c29dffd" providerId="LiveId" clId="{3F9C9E4F-EC47-427A-99CC-1DE8FB7F5D00}" dt="2022-01-20T02:58:24.706" v="0" actId="47"/>
        <pc:sldMkLst>
          <pc:docMk/>
          <pc:sldMk cId="0" sldId="259"/>
        </pc:sldMkLst>
      </pc:sldChg>
      <pc:sldChg chg="del">
        <pc:chgData name="Hương Tecpen" userId="c5ce32652c29dffd" providerId="LiveId" clId="{3F9C9E4F-EC47-427A-99CC-1DE8FB7F5D00}" dt="2022-01-20T02:58:24.706" v="0" actId="47"/>
        <pc:sldMkLst>
          <pc:docMk/>
          <pc:sldMk cId="0" sldId="266"/>
        </pc:sldMkLst>
      </pc:sldChg>
      <pc:sldChg chg="addSp modSp mod">
        <pc:chgData name="Hương Tecpen" userId="c5ce32652c29dffd" providerId="LiveId" clId="{3F9C9E4F-EC47-427A-99CC-1DE8FB7F5D00}" dt="2022-01-20T02:58:56.483" v="8" actId="2711"/>
        <pc:sldMkLst>
          <pc:docMk/>
          <pc:sldMk cId="0" sldId="269"/>
        </pc:sldMkLst>
        <pc:spChg chg="mod">
          <ac:chgData name="Hương Tecpen" userId="c5ce32652c29dffd" providerId="LiveId" clId="{3F9C9E4F-EC47-427A-99CC-1DE8FB7F5D00}" dt="2022-01-20T02:58:42.699" v="4" actId="114"/>
          <ac:spMkLst>
            <pc:docMk/>
            <pc:sldMk cId="0" sldId="269"/>
            <ac:spMk id="3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4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6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7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56.483" v="8" actId="2711"/>
          <ac:spMkLst>
            <pc:docMk/>
            <pc:sldMk cId="0" sldId="269"/>
            <ac:spMk id="8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9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50.388" v="6" actId="2711"/>
          <ac:spMkLst>
            <pc:docMk/>
            <pc:sldMk cId="0" sldId="269"/>
            <ac:spMk id="10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11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12" creationId="{00000000-0000-0000-0000-000000000000}"/>
          </ac:spMkLst>
        </pc:spChg>
        <pc:spChg chg="mod">
          <ac:chgData name="Hương Tecpen" userId="c5ce32652c29dffd" providerId="LiveId" clId="{3F9C9E4F-EC47-427A-99CC-1DE8FB7F5D00}" dt="2022-01-20T02:58:27.136" v="1" actId="164"/>
          <ac:spMkLst>
            <pc:docMk/>
            <pc:sldMk cId="0" sldId="269"/>
            <ac:spMk id="13" creationId="{00000000-0000-0000-0000-000000000000}"/>
          </ac:spMkLst>
        </pc:spChg>
        <pc:grpChg chg="add mod">
          <ac:chgData name="Hương Tecpen" userId="c5ce32652c29dffd" providerId="LiveId" clId="{3F9C9E4F-EC47-427A-99CC-1DE8FB7F5D00}" dt="2022-01-20T02:58:27.136" v="1" actId="164"/>
          <ac:grpSpMkLst>
            <pc:docMk/>
            <pc:sldMk cId="0" sldId="269"/>
            <ac:grpSpMk id="15" creationId="{00F53E6C-1F35-49AC-BE1F-1A431DD19CAE}"/>
          </ac:grpSpMkLst>
        </pc:grpChg>
        <pc:picChg chg="mod">
          <ac:chgData name="Hương Tecpen" userId="c5ce32652c29dffd" providerId="LiveId" clId="{3F9C9E4F-EC47-427A-99CC-1DE8FB7F5D00}" dt="2022-01-20T02:58:27.136" v="1" actId="164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Hương Tecpen" userId="c5ce32652c29dffd" providerId="LiveId" clId="{3F9C9E4F-EC47-427A-99CC-1DE8FB7F5D00}" dt="2022-01-20T02:58:27.136" v="1" actId="164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Hương Tecpen" userId="c5ce32652c29dffd" providerId="LiveId" clId="{3F9C9E4F-EC47-427A-99CC-1DE8FB7F5D00}" dt="2022-01-20T02:58:27.136" v="1" actId="164"/>
          <ac:picMkLst>
            <pc:docMk/>
            <pc:sldMk cId="0" sldId="269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53E6C-1F35-49AC-BE1F-1A431DD19CAE}"/>
              </a:ext>
            </a:extLst>
          </p:cNvPr>
          <p:cNvGrpSpPr/>
          <p:nvPr/>
        </p:nvGrpSpPr>
        <p:grpSpPr>
          <a:xfrm>
            <a:off x="189347" y="236046"/>
            <a:ext cx="10313306" cy="7087909"/>
            <a:chOff x="189347" y="236046"/>
            <a:chExt cx="10313306" cy="708790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9347" y="236046"/>
              <a:ext cx="10313306" cy="708790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1024613" y="1061642"/>
              <a:ext cx="8642775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3000" b="1" i="1" spc="30" dirty="0">
                  <a:solidFill>
                    <a:srgbClr val="5A5A5A"/>
                  </a:solidFill>
                  <a:latin typeface="Playfair Display" pitchFamily="2" charset="0"/>
                </a:rPr>
                <a:t>University Graduation Diploma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56000" y="2825088"/>
              <a:ext cx="9180000" cy="1277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51"/>
                </a:lnSpc>
              </a:pPr>
              <a:r>
                <a:rPr lang="en-US" sz="9199" dirty="0">
                  <a:solidFill>
                    <a:srgbClr val="C8A53D"/>
                  </a:solidFill>
                  <a:latin typeface="Moontime"/>
                </a:rPr>
                <a:t>Morgan Maxwell 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99064" y="4984446"/>
              <a:ext cx="2893873" cy="594559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584230" y="2374924"/>
              <a:ext cx="7523539" cy="264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spc="160" dirty="0">
                  <a:solidFill>
                    <a:srgbClr val="000000"/>
                  </a:solidFill>
                  <a:latin typeface="Open Sans"/>
                </a:rPr>
                <a:t>THIS IS HEREBY GRANTED TO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56000" y="4085882"/>
              <a:ext cx="91800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spc="150">
                  <a:solidFill>
                    <a:srgbClr val="000000"/>
                  </a:solidFill>
                  <a:latin typeface="Open Sans"/>
                </a:rPr>
                <a:t>for completing the course Bachelor </a:t>
              </a:r>
            </a:p>
            <a:p>
              <a:pPr marL="0" lvl="0" indent="0"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50">
                  <a:solidFill>
                    <a:srgbClr val="000000"/>
                  </a:solidFill>
                  <a:latin typeface="Open Sans"/>
                </a:rPr>
                <a:t>of Science Major in Molecular Biology.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516135" y="6357441"/>
              <a:ext cx="2464412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0"/>
                </a:lnSpc>
              </a:pPr>
              <a:r>
                <a:rPr lang="en-US" sz="1400" b="1" spc="42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Abe M. Lundy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516135" y="6641442"/>
              <a:ext cx="2464412" cy="18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 spc="33">
                  <a:solidFill>
                    <a:srgbClr val="000000"/>
                  </a:solidFill>
                  <a:latin typeface="Open Sans"/>
                </a:rPr>
                <a:t>Academic Director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11453" y="6357441"/>
              <a:ext cx="2464412" cy="23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0"/>
                </a:lnSpc>
              </a:pPr>
              <a:r>
                <a:rPr lang="en-US" sz="1400" b="1" spc="42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Frances C. Bowen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11453" y="6641442"/>
              <a:ext cx="2464412" cy="18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 spc="33">
                  <a:solidFill>
                    <a:srgbClr val="000000"/>
                  </a:solidFill>
                  <a:latin typeface="Open Sans"/>
                </a:rPr>
                <a:t>University Dean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912415" y="6257502"/>
              <a:ext cx="2062488" cy="0"/>
            </a:xfrm>
            <a:prstGeom prst="line">
              <a:avLst/>
            </a:prstGeom>
            <a:ln w="9525" cap="rnd">
              <a:solidFill>
                <a:srgbClr val="C8A5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6717097" y="6257502"/>
              <a:ext cx="2062488" cy="0"/>
            </a:xfrm>
            <a:prstGeom prst="line">
              <a:avLst/>
            </a:prstGeom>
            <a:ln w="9525" cap="rnd">
              <a:solidFill>
                <a:srgbClr val="C8A53D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52786" y="6740690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Playfair Display</vt:lpstr>
      <vt:lpstr>Arial</vt:lpstr>
      <vt:lpstr>Moontime</vt:lpstr>
      <vt:lpstr>Open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2</dc:title>
  <cp:lastModifiedBy>Hương Tecpen</cp:lastModifiedBy>
  <cp:revision>1</cp:revision>
  <dcterms:created xsi:type="dcterms:W3CDTF">2006-08-16T00:00:00Z</dcterms:created>
  <dcterms:modified xsi:type="dcterms:W3CDTF">2022-01-20T02:59:50Z</dcterms:modified>
  <dc:identifier>DAE12eZCBXM</dc:identifier>
</cp:coreProperties>
</file>