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Alegreya" panose="020005030500000200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e Jour Script" panose="02000500000000000000" pitchFamily="2" charset="0"/>
      <p:regular r:id="rId8"/>
    </p:embeddedFont>
    <p:embeddedFont>
      <p:font typeface="Montserrat" panose="00000500000000000000" pitchFamily="2" charset="0"/>
      <p:regular r:id="rId9"/>
      <p:bold r:id="rId10"/>
      <p:italic r:id="rId11"/>
      <p:boldItalic r:id="rId12"/>
    </p:embeddedFont>
    <p:embeddedFont>
      <p:font typeface="Montserrat SemiBold" panose="00000700000000000000" pitchFamily="2" charset="0"/>
      <p:bold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5454"/>
    <a:srgbClr val="FFFB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1BFC79-900B-4889-8509-F63023BC10B4}" v="2" dt="2022-01-25T04:26:05.0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421" y="47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19" Type="http://schemas.microsoft.com/office/2016/11/relationships/changesInfo" Target="changesInfos/changesInfo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C41BFC79-900B-4889-8509-F63023BC10B4}"/>
    <pc:docChg chg="undo custSel addSld delSld modSld">
      <pc:chgData name="Hương Tecpen" userId="c5ce32652c29dffd" providerId="LiveId" clId="{C41BFC79-900B-4889-8509-F63023BC10B4}" dt="2022-01-25T04:39:07.873" v="37" actId="207"/>
      <pc:docMkLst>
        <pc:docMk/>
      </pc:docMkLst>
      <pc:sldChg chg="addSp modSp mod">
        <pc:chgData name="Hương Tecpen" userId="c5ce32652c29dffd" providerId="LiveId" clId="{C41BFC79-900B-4889-8509-F63023BC10B4}" dt="2022-01-25T04:39:07.873" v="37" actId="207"/>
        <pc:sldMkLst>
          <pc:docMk/>
          <pc:sldMk cId="0" sldId="256"/>
        </pc:sldMkLst>
        <pc:spChg chg="mod">
          <ac:chgData name="Hương Tecpen" userId="c5ce32652c29dffd" providerId="LiveId" clId="{C41BFC79-900B-4889-8509-F63023BC10B4}" dt="2022-01-25T04:24:38.835" v="7" actId="164"/>
          <ac:spMkLst>
            <pc:docMk/>
            <pc:sldMk cId="0" sldId="256"/>
            <ac:spMk id="2" creationId="{00000000-0000-0000-0000-000000000000}"/>
          </ac:spMkLst>
        </pc:spChg>
        <pc:spChg chg="mod">
          <ac:chgData name="Hương Tecpen" userId="c5ce32652c29dffd" providerId="LiveId" clId="{C41BFC79-900B-4889-8509-F63023BC10B4}" dt="2022-01-25T04:24:38.835" v="7" actId="164"/>
          <ac:spMkLst>
            <pc:docMk/>
            <pc:sldMk cId="0" sldId="256"/>
            <ac:spMk id="4" creationId="{00000000-0000-0000-0000-000000000000}"/>
          </ac:spMkLst>
        </pc:spChg>
        <pc:spChg chg="mod">
          <ac:chgData name="Hương Tecpen" userId="c5ce32652c29dffd" providerId="LiveId" clId="{C41BFC79-900B-4889-8509-F63023BC10B4}" dt="2022-01-25T04:32:57.277" v="36" actId="1076"/>
          <ac:spMkLst>
            <pc:docMk/>
            <pc:sldMk cId="0" sldId="256"/>
            <ac:spMk id="9" creationId="{00000000-0000-0000-0000-000000000000}"/>
          </ac:spMkLst>
        </pc:spChg>
        <pc:spChg chg="mod">
          <ac:chgData name="Hương Tecpen" userId="c5ce32652c29dffd" providerId="LiveId" clId="{C41BFC79-900B-4889-8509-F63023BC10B4}" dt="2022-01-25T04:31:38.810" v="18" actId="113"/>
          <ac:spMkLst>
            <pc:docMk/>
            <pc:sldMk cId="0" sldId="256"/>
            <ac:spMk id="10" creationId="{00000000-0000-0000-0000-000000000000}"/>
          </ac:spMkLst>
        </pc:spChg>
        <pc:spChg chg="mod">
          <ac:chgData name="Hương Tecpen" userId="c5ce32652c29dffd" providerId="LiveId" clId="{C41BFC79-900B-4889-8509-F63023BC10B4}" dt="2022-01-25T04:24:38.835" v="7" actId="164"/>
          <ac:spMkLst>
            <pc:docMk/>
            <pc:sldMk cId="0" sldId="256"/>
            <ac:spMk id="11" creationId="{00000000-0000-0000-0000-000000000000}"/>
          </ac:spMkLst>
        </pc:spChg>
        <pc:spChg chg="mod">
          <ac:chgData name="Hương Tecpen" userId="c5ce32652c29dffd" providerId="LiveId" clId="{C41BFC79-900B-4889-8509-F63023BC10B4}" dt="2022-01-25T04:39:07.873" v="37" actId="207"/>
          <ac:spMkLst>
            <pc:docMk/>
            <pc:sldMk cId="0" sldId="256"/>
            <ac:spMk id="12" creationId="{00000000-0000-0000-0000-000000000000}"/>
          </ac:spMkLst>
        </pc:spChg>
        <pc:spChg chg="mod">
          <ac:chgData name="Hương Tecpen" userId="c5ce32652c29dffd" providerId="LiveId" clId="{C41BFC79-900B-4889-8509-F63023BC10B4}" dt="2022-01-25T04:31:30.216" v="14" actId="113"/>
          <ac:spMkLst>
            <pc:docMk/>
            <pc:sldMk cId="0" sldId="256"/>
            <ac:spMk id="13" creationId="{00000000-0000-0000-0000-000000000000}"/>
          </ac:spMkLst>
        </pc:spChg>
        <pc:spChg chg="mod">
          <ac:chgData name="Hương Tecpen" userId="c5ce32652c29dffd" providerId="LiveId" clId="{C41BFC79-900B-4889-8509-F63023BC10B4}" dt="2022-01-25T04:31:50.470" v="19" actId="2711"/>
          <ac:spMkLst>
            <pc:docMk/>
            <pc:sldMk cId="0" sldId="256"/>
            <ac:spMk id="14" creationId="{00000000-0000-0000-0000-000000000000}"/>
          </ac:spMkLst>
        </pc:spChg>
        <pc:spChg chg="mod">
          <ac:chgData name="Hương Tecpen" userId="c5ce32652c29dffd" providerId="LiveId" clId="{C41BFC79-900B-4889-8509-F63023BC10B4}" dt="2022-01-25T04:31:50.470" v="19" actId="2711"/>
          <ac:spMkLst>
            <pc:docMk/>
            <pc:sldMk cId="0" sldId="256"/>
            <ac:spMk id="15" creationId="{00000000-0000-0000-0000-000000000000}"/>
          </ac:spMkLst>
        </pc:spChg>
        <pc:spChg chg="mod">
          <ac:chgData name="Hương Tecpen" userId="c5ce32652c29dffd" providerId="LiveId" clId="{C41BFC79-900B-4889-8509-F63023BC10B4}" dt="2022-01-25T04:31:50.470" v="19" actId="2711"/>
          <ac:spMkLst>
            <pc:docMk/>
            <pc:sldMk cId="0" sldId="256"/>
            <ac:spMk id="16" creationId="{00000000-0000-0000-0000-000000000000}"/>
          </ac:spMkLst>
        </pc:spChg>
        <pc:spChg chg="mod">
          <ac:chgData name="Hương Tecpen" userId="c5ce32652c29dffd" providerId="LiveId" clId="{C41BFC79-900B-4889-8509-F63023BC10B4}" dt="2022-01-25T04:31:50.470" v="19" actId="2711"/>
          <ac:spMkLst>
            <pc:docMk/>
            <pc:sldMk cId="0" sldId="256"/>
            <ac:spMk id="17" creationId="{00000000-0000-0000-0000-000000000000}"/>
          </ac:spMkLst>
        </pc:spChg>
        <pc:grpChg chg="add mod">
          <ac:chgData name="Hương Tecpen" userId="c5ce32652c29dffd" providerId="LiveId" clId="{C41BFC79-900B-4889-8509-F63023BC10B4}" dt="2022-01-25T04:24:38.835" v="7" actId="164"/>
          <ac:grpSpMkLst>
            <pc:docMk/>
            <pc:sldMk cId="0" sldId="256"/>
            <ac:grpSpMk id="18" creationId="{4A151B01-583F-4106-933F-DB6CFA642D29}"/>
          </ac:grpSpMkLst>
        </pc:grpChg>
        <pc:picChg chg="mod modCrop">
          <ac:chgData name="Hương Tecpen" userId="c5ce32652c29dffd" providerId="LiveId" clId="{C41BFC79-900B-4889-8509-F63023BC10B4}" dt="2022-01-25T04:25:48.040" v="11" actId="732"/>
          <ac:picMkLst>
            <pc:docMk/>
            <pc:sldMk cId="0" sldId="256"/>
            <ac:picMk id="3" creationId="{00000000-0000-0000-0000-000000000000}"/>
          </ac:picMkLst>
        </pc:picChg>
        <pc:picChg chg="mod">
          <ac:chgData name="Hương Tecpen" userId="c5ce32652c29dffd" providerId="LiveId" clId="{C41BFC79-900B-4889-8509-F63023BC10B4}" dt="2022-01-25T04:24:38.835" v="7" actId="164"/>
          <ac:picMkLst>
            <pc:docMk/>
            <pc:sldMk cId="0" sldId="256"/>
            <ac:picMk id="5" creationId="{00000000-0000-0000-0000-000000000000}"/>
          </ac:picMkLst>
        </pc:picChg>
        <pc:picChg chg="mod modCrop">
          <ac:chgData name="Hương Tecpen" userId="c5ce32652c29dffd" providerId="LiveId" clId="{C41BFC79-900B-4889-8509-F63023BC10B4}" dt="2022-01-25T04:25:38.221" v="9" actId="732"/>
          <ac:picMkLst>
            <pc:docMk/>
            <pc:sldMk cId="0" sldId="256"/>
            <ac:picMk id="6" creationId="{00000000-0000-0000-0000-000000000000}"/>
          </ac:picMkLst>
        </pc:picChg>
        <pc:picChg chg="mod modCrop">
          <ac:chgData name="Hương Tecpen" userId="c5ce32652c29dffd" providerId="LiveId" clId="{C41BFC79-900B-4889-8509-F63023BC10B4}" dt="2022-01-25T04:25:42.694" v="10" actId="732"/>
          <ac:picMkLst>
            <pc:docMk/>
            <pc:sldMk cId="0" sldId="256"/>
            <ac:picMk id="7" creationId="{00000000-0000-0000-0000-000000000000}"/>
          </ac:picMkLst>
        </pc:picChg>
        <pc:picChg chg="mod modCrop">
          <ac:chgData name="Hương Tecpen" userId="c5ce32652c29dffd" providerId="LiveId" clId="{C41BFC79-900B-4889-8509-F63023BC10B4}" dt="2022-01-25T04:25:33.425" v="8" actId="732"/>
          <ac:picMkLst>
            <pc:docMk/>
            <pc:sldMk cId="0" sldId="256"/>
            <ac:picMk id="8" creationId="{00000000-0000-0000-0000-000000000000}"/>
          </ac:picMkLst>
        </pc:picChg>
      </pc:sldChg>
      <pc:sldChg chg="del">
        <pc:chgData name="Hương Tecpen" userId="c5ce32652c29dffd" providerId="LiveId" clId="{C41BFC79-900B-4889-8509-F63023BC10B4}" dt="2022-01-25T04:21:32.080" v="1" actId="47"/>
        <pc:sldMkLst>
          <pc:docMk/>
          <pc:sldMk cId="0" sldId="257"/>
        </pc:sldMkLst>
      </pc:sldChg>
      <pc:sldChg chg="del">
        <pc:chgData name="Hương Tecpen" userId="c5ce32652c29dffd" providerId="LiveId" clId="{C41BFC79-900B-4889-8509-F63023BC10B4}" dt="2022-01-25T04:21:32.080" v="1" actId="47"/>
        <pc:sldMkLst>
          <pc:docMk/>
          <pc:sldMk cId="0" sldId="258"/>
        </pc:sldMkLst>
      </pc:sldChg>
      <pc:sldChg chg="del">
        <pc:chgData name="Hương Tecpen" userId="c5ce32652c29dffd" providerId="LiveId" clId="{C41BFC79-900B-4889-8509-F63023BC10B4}" dt="2022-01-25T04:21:32.080" v="1" actId="47"/>
        <pc:sldMkLst>
          <pc:docMk/>
          <pc:sldMk cId="0" sldId="259"/>
        </pc:sldMkLst>
      </pc:sldChg>
      <pc:sldChg chg="del">
        <pc:chgData name="Hương Tecpen" userId="c5ce32652c29dffd" providerId="LiveId" clId="{C41BFC79-900B-4889-8509-F63023BC10B4}" dt="2022-01-25T04:21:32.080" v="1" actId="47"/>
        <pc:sldMkLst>
          <pc:docMk/>
          <pc:sldMk cId="0" sldId="260"/>
        </pc:sldMkLst>
      </pc:sldChg>
      <pc:sldChg chg="del">
        <pc:chgData name="Hương Tecpen" userId="c5ce32652c29dffd" providerId="LiveId" clId="{C41BFC79-900B-4889-8509-F63023BC10B4}" dt="2022-01-25T04:21:32.080" v="1" actId="47"/>
        <pc:sldMkLst>
          <pc:docMk/>
          <pc:sldMk cId="0" sldId="261"/>
        </pc:sldMkLst>
      </pc:sldChg>
      <pc:sldChg chg="del">
        <pc:chgData name="Hương Tecpen" userId="c5ce32652c29dffd" providerId="LiveId" clId="{C41BFC79-900B-4889-8509-F63023BC10B4}" dt="2022-01-25T04:21:32.080" v="1" actId="47"/>
        <pc:sldMkLst>
          <pc:docMk/>
          <pc:sldMk cId="0" sldId="262"/>
        </pc:sldMkLst>
      </pc:sldChg>
      <pc:sldChg chg="del">
        <pc:chgData name="Hương Tecpen" userId="c5ce32652c29dffd" providerId="LiveId" clId="{C41BFC79-900B-4889-8509-F63023BC10B4}" dt="2022-01-25T04:21:32.080" v="1" actId="47"/>
        <pc:sldMkLst>
          <pc:docMk/>
          <pc:sldMk cId="0" sldId="263"/>
        </pc:sldMkLst>
      </pc:sldChg>
      <pc:sldChg chg="del">
        <pc:chgData name="Hương Tecpen" userId="c5ce32652c29dffd" providerId="LiveId" clId="{C41BFC79-900B-4889-8509-F63023BC10B4}" dt="2022-01-25T04:21:32.080" v="1" actId="47"/>
        <pc:sldMkLst>
          <pc:docMk/>
          <pc:sldMk cId="0" sldId="264"/>
        </pc:sldMkLst>
      </pc:sldChg>
      <pc:sldChg chg="del">
        <pc:chgData name="Hương Tecpen" userId="c5ce32652c29dffd" providerId="LiveId" clId="{C41BFC79-900B-4889-8509-F63023BC10B4}" dt="2022-01-25T04:21:32.080" v="1" actId="47"/>
        <pc:sldMkLst>
          <pc:docMk/>
          <pc:sldMk cId="0" sldId="265"/>
        </pc:sldMkLst>
      </pc:sldChg>
      <pc:sldChg chg="del">
        <pc:chgData name="Hương Tecpen" userId="c5ce32652c29dffd" providerId="LiveId" clId="{C41BFC79-900B-4889-8509-F63023BC10B4}" dt="2022-01-25T04:21:32.080" v="1" actId="47"/>
        <pc:sldMkLst>
          <pc:docMk/>
          <pc:sldMk cId="0" sldId="266"/>
        </pc:sldMkLst>
      </pc:sldChg>
      <pc:sldChg chg="del">
        <pc:chgData name="Hương Tecpen" userId="c5ce32652c29dffd" providerId="LiveId" clId="{C41BFC79-900B-4889-8509-F63023BC10B4}" dt="2022-01-25T04:21:32.080" v="1" actId="47"/>
        <pc:sldMkLst>
          <pc:docMk/>
          <pc:sldMk cId="0" sldId="267"/>
        </pc:sldMkLst>
      </pc:sldChg>
      <pc:sldChg chg="del">
        <pc:chgData name="Hương Tecpen" userId="c5ce32652c29dffd" providerId="LiveId" clId="{C41BFC79-900B-4889-8509-F63023BC10B4}" dt="2022-01-25T04:23:51.489" v="2" actId="47"/>
        <pc:sldMkLst>
          <pc:docMk/>
          <pc:sldMk cId="0" sldId="268"/>
        </pc:sldMkLst>
      </pc:sldChg>
      <pc:sldChg chg="del">
        <pc:chgData name="Hương Tecpen" userId="c5ce32652c29dffd" providerId="LiveId" clId="{C41BFC79-900B-4889-8509-F63023BC10B4}" dt="2022-01-25T04:21:24.095" v="0" actId="47"/>
        <pc:sldMkLst>
          <pc:docMk/>
          <pc:sldMk cId="0" sldId="269"/>
        </pc:sldMkLst>
      </pc:sldChg>
      <pc:sldChg chg="del">
        <pc:chgData name="Hương Tecpen" userId="c5ce32652c29dffd" providerId="LiveId" clId="{C41BFC79-900B-4889-8509-F63023BC10B4}" dt="2022-01-25T04:21:24.095" v="0" actId="47"/>
        <pc:sldMkLst>
          <pc:docMk/>
          <pc:sldMk cId="0" sldId="270"/>
        </pc:sldMkLst>
      </pc:sldChg>
      <pc:sldChg chg="del">
        <pc:chgData name="Hương Tecpen" userId="c5ce32652c29dffd" providerId="LiveId" clId="{C41BFC79-900B-4889-8509-F63023BC10B4}" dt="2022-01-25T04:21:24.095" v="0" actId="47"/>
        <pc:sldMkLst>
          <pc:docMk/>
          <pc:sldMk cId="0" sldId="271"/>
        </pc:sldMkLst>
      </pc:sldChg>
      <pc:sldChg chg="del">
        <pc:chgData name="Hương Tecpen" userId="c5ce32652c29dffd" providerId="LiveId" clId="{C41BFC79-900B-4889-8509-F63023BC10B4}" dt="2022-01-25T04:21:24.095" v="0" actId="47"/>
        <pc:sldMkLst>
          <pc:docMk/>
          <pc:sldMk cId="0" sldId="272"/>
        </pc:sldMkLst>
      </pc:sldChg>
      <pc:sldChg chg="del">
        <pc:chgData name="Hương Tecpen" userId="c5ce32652c29dffd" providerId="LiveId" clId="{C41BFC79-900B-4889-8509-F63023BC10B4}" dt="2022-01-25T04:21:24.095" v="0" actId="47"/>
        <pc:sldMkLst>
          <pc:docMk/>
          <pc:sldMk cId="0" sldId="273"/>
        </pc:sldMkLst>
      </pc:sldChg>
      <pc:sldChg chg="del">
        <pc:chgData name="Hương Tecpen" userId="c5ce32652c29dffd" providerId="LiveId" clId="{C41BFC79-900B-4889-8509-F63023BC10B4}" dt="2022-01-25T04:21:24.095" v="0" actId="47"/>
        <pc:sldMkLst>
          <pc:docMk/>
          <pc:sldMk cId="0" sldId="274"/>
        </pc:sldMkLst>
      </pc:sldChg>
      <pc:sldChg chg="del">
        <pc:chgData name="Hương Tecpen" userId="c5ce32652c29dffd" providerId="LiveId" clId="{C41BFC79-900B-4889-8509-F63023BC10B4}" dt="2022-01-25T04:21:24.095" v="0" actId="47"/>
        <pc:sldMkLst>
          <pc:docMk/>
          <pc:sldMk cId="0" sldId="275"/>
        </pc:sldMkLst>
      </pc:sldChg>
      <pc:sldChg chg="del">
        <pc:chgData name="Hương Tecpen" userId="c5ce32652c29dffd" providerId="LiveId" clId="{C41BFC79-900B-4889-8509-F63023BC10B4}" dt="2022-01-25T04:21:24.095" v="0" actId="47"/>
        <pc:sldMkLst>
          <pc:docMk/>
          <pc:sldMk cId="0" sldId="276"/>
        </pc:sldMkLst>
      </pc:sldChg>
      <pc:sldChg chg="del">
        <pc:chgData name="Hương Tecpen" userId="c5ce32652c29dffd" providerId="LiveId" clId="{C41BFC79-900B-4889-8509-F63023BC10B4}" dt="2022-01-25T04:21:24.095" v="0" actId="47"/>
        <pc:sldMkLst>
          <pc:docMk/>
          <pc:sldMk cId="0" sldId="277"/>
        </pc:sldMkLst>
      </pc:sldChg>
      <pc:sldChg chg="del">
        <pc:chgData name="Hương Tecpen" userId="c5ce32652c29dffd" providerId="LiveId" clId="{C41BFC79-900B-4889-8509-F63023BC10B4}" dt="2022-01-25T04:21:24.095" v="0" actId="47"/>
        <pc:sldMkLst>
          <pc:docMk/>
          <pc:sldMk cId="0" sldId="278"/>
        </pc:sldMkLst>
      </pc:sldChg>
      <pc:sldChg chg="del">
        <pc:chgData name="Hương Tecpen" userId="c5ce32652c29dffd" providerId="LiveId" clId="{C41BFC79-900B-4889-8509-F63023BC10B4}" dt="2022-01-25T04:21:24.095" v="0" actId="47"/>
        <pc:sldMkLst>
          <pc:docMk/>
          <pc:sldMk cId="0" sldId="279"/>
        </pc:sldMkLst>
      </pc:sldChg>
      <pc:sldChg chg="del">
        <pc:chgData name="Hương Tecpen" userId="c5ce32652c29dffd" providerId="LiveId" clId="{C41BFC79-900B-4889-8509-F63023BC10B4}" dt="2022-01-25T04:21:24.095" v="0" actId="47"/>
        <pc:sldMkLst>
          <pc:docMk/>
          <pc:sldMk cId="0" sldId="280"/>
        </pc:sldMkLst>
      </pc:sldChg>
      <pc:sldChg chg="del">
        <pc:chgData name="Hương Tecpen" userId="c5ce32652c29dffd" providerId="LiveId" clId="{C41BFC79-900B-4889-8509-F63023BC10B4}" dt="2022-01-25T04:21:24.095" v="0" actId="47"/>
        <pc:sldMkLst>
          <pc:docMk/>
          <pc:sldMk cId="0" sldId="281"/>
        </pc:sldMkLst>
      </pc:sldChg>
      <pc:sldChg chg="del">
        <pc:chgData name="Hương Tecpen" userId="c5ce32652c29dffd" providerId="LiveId" clId="{C41BFC79-900B-4889-8509-F63023BC10B4}" dt="2022-01-25T04:21:24.095" v="0" actId="47"/>
        <pc:sldMkLst>
          <pc:docMk/>
          <pc:sldMk cId="0" sldId="282"/>
        </pc:sldMkLst>
      </pc:sldChg>
      <pc:sldChg chg="del">
        <pc:chgData name="Hương Tecpen" userId="c5ce32652c29dffd" providerId="LiveId" clId="{C41BFC79-900B-4889-8509-F63023BC10B4}" dt="2022-01-25T04:21:24.095" v="0" actId="47"/>
        <pc:sldMkLst>
          <pc:docMk/>
          <pc:sldMk cId="0" sldId="283"/>
        </pc:sldMkLst>
      </pc:sldChg>
      <pc:sldChg chg="del">
        <pc:chgData name="Hương Tecpen" userId="c5ce32652c29dffd" providerId="LiveId" clId="{C41BFC79-900B-4889-8509-F63023BC10B4}" dt="2022-01-25T04:21:24.095" v="0" actId="47"/>
        <pc:sldMkLst>
          <pc:docMk/>
          <pc:sldMk cId="0" sldId="284"/>
        </pc:sldMkLst>
      </pc:sldChg>
      <pc:sldChg chg="add del">
        <pc:chgData name="Hương Tecpen" userId="c5ce32652c29dffd" providerId="LiveId" clId="{C41BFC79-900B-4889-8509-F63023BC10B4}" dt="2022-01-25T04:23:59.489" v="5" actId="47"/>
        <pc:sldMkLst>
          <pc:docMk/>
          <pc:sldMk cId="0" sldId="28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4A151B01-583F-4106-933F-DB6CFA642D29}"/>
              </a:ext>
            </a:extLst>
          </p:cNvPr>
          <p:cNvGrpSpPr/>
          <p:nvPr/>
        </p:nvGrpSpPr>
        <p:grpSpPr>
          <a:xfrm>
            <a:off x="-1" y="0"/>
            <a:ext cx="10693401" cy="7556500"/>
            <a:chOff x="-1" y="0"/>
            <a:chExt cx="10693401" cy="7556500"/>
          </a:xfrm>
        </p:grpSpPr>
        <p:sp>
          <p:nvSpPr>
            <p:cNvPr id="2" name="AutoShape 2"/>
            <p:cNvSpPr/>
            <p:nvPr/>
          </p:nvSpPr>
          <p:spPr>
            <a:xfrm>
              <a:off x="2799062" y="6178947"/>
              <a:ext cx="1381690" cy="0"/>
            </a:xfrm>
            <a:prstGeom prst="line">
              <a:avLst/>
            </a:prstGeom>
            <a:ln w="9525" cap="rnd">
              <a:solidFill>
                <a:srgbClr val="545454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45006" b="15412"/>
            <a:stretch/>
          </p:blipFill>
          <p:spPr>
            <a:xfrm>
              <a:off x="7351267" y="3602887"/>
              <a:ext cx="3342133" cy="3953613"/>
            </a:xfrm>
            <a:prstGeom prst="rect">
              <a:avLst/>
            </a:prstGeom>
          </p:spPr>
        </p:pic>
        <p:sp>
          <p:nvSpPr>
            <p:cNvPr id="4" name="AutoShape 4"/>
            <p:cNvSpPr/>
            <p:nvPr/>
          </p:nvSpPr>
          <p:spPr>
            <a:xfrm>
              <a:off x="6511248" y="6178947"/>
              <a:ext cx="1381690" cy="0"/>
            </a:xfrm>
            <a:prstGeom prst="line">
              <a:avLst/>
            </a:prstGeom>
            <a:ln w="9525" cap="rnd">
              <a:solidFill>
                <a:srgbClr val="545454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968000" y="6721638"/>
              <a:ext cx="786428" cy="164725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0483" b="26075"/>
            <a:stretch/>
          </p:blipFill>
          <p:spPr>
            <a:xfrm>
              <a:off x="0" y="5939873"/>
              <a:ext cx="2191324" cy="1616627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5317" r="65873"/>
            <a:stretch/>
          </p:blipFill>
          <p:spPr>
            <a:xfrm>
              <a:off x="9486763" y="0"/>
              <a:ext cx="1206637" cy="232250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42574" t="39299"/>
            <a:stretch/>
          </p:blipFill>
          <p:spPr>
            <a:xfrm>
              <a:off x="-1" y="0"/>
              <a:ext cx="3489907" cy="2837135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2191324" y="3506013"/>
              <a:ext cx="6309352" cy="9144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200"/>
                </a:lnSpc>
              </a:pPr>
              <a:r>
                <a:rPr lang="en-US" sz="6000" dirty="0" err="1">
                  <a:solidFill>
                    <a:srgbClr val="545454"/>
                  </a:solidFill>
                  <a:latin typeface="Le Jour Script" panose="02000500000000000000" pitchFamily="2" charset="0"/>
                </a:rPr>
                <a:t>NicoJohnson</a:t>
              </a:r>
              <a:endParaRPr lang="en-US" sz="6000" dirty="0">
                <a:solidFill>
                  <a:srgbClr val="545454"/>
                </a:solidFill>
                <a:latin typeface="Le Jour Script" panose="02000500000000000000" pitchFamily="2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732540" y="4696836"/>
              <a:ext cx="5226919" cy="587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6"/>
                </a:lnSpc>
              </a:pPr>
              <a:r>
                <a:rPr lang="en-US" sz="1359" dirty="0">
                  <a:solidFill>
                    <a:srgbClr val="545454"/>
                  </a:solidFill>
                  <a:latin typeface="Montserrat SemiBold" panose="00000700000000000000" pitchFamily="2" charset="0"/>
                </a:rPr>
                <a:t>the degree of Doctor of Philosophy with all the rights and privileges appertaining thereto, given on 18th June 2025.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084393" y="2563890"/>
              <a:ext cx="4523213" cy="273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75"/>
                </a:lnSpc>
              </a:pPr>
              <a:r>
                <a:rPr lang="en-US" sz="1513" spc="62" dirty="0">
                  <a:solidFill>
                    <a:srgbClr val="545454"/>
                  </a:solidFill>
                  <a:latin typeface="Alegreya"/>
                </a:rPr>
                <a:t>IS PROUDLY PRESENTED TO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653729" y="794100"/>
              <a:ext cx="7384543" cy="654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95"/>
                </a:lnSpc>
              </a:pPr>
              <a:r>
                <a:rPr lang="en-US" sz="4500" dirty="0">
                  <a:solidFill>
                    <a:srgbClr val="545454"/>
                  </a:solidFill>
                  <a:latin typeface="Alegreya"/>
                </a:rPr>
                <a:t>DIPLOMA CERTIFICATE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913983" y="2180977"/>
              <a:ext cx="4864034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3"/>
                </a:lnSpc>
              </a:pPr>
              <a:r>
                <a:rPr lang="en-US" sz="1769" b="1" spc="481" dirty="0">
                  <a:solidFill>
                    <a:srgbClr val="545454"/>
                  </a:solidFill>
                  <a:latin typeface="Montserrat" panose="00000500000000000000" pitchFamily="2" charset="0"/>
                </a:rPr>
                <a:t>THE UNIVERSITY NAME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557598" y="6352752"/>
              <a:ext cx="1864617" cy="178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42"/>
                </a:lnSpc>
              </a:pPr>
              <a:r>
                <a:rPr lang="en-US" sz="1201" dirty="0">
                  <a:solidFill>
                    <a:srgbClr val="545454"/>
                  </a:solidFill>
                  <a:latin typeface="Montserrat SemiBold" panose="00000700000000000000" pitchFamily="2" charset="0"/>
                </a:rPr>
                <a:t>Taylor Alonso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557598" y="6605903"/>
              <a:ext cx="1864617" cy="141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3"/>
                </a:lnSpc>
              </a:pPr>
              <a:r>
                <a:rPr lang="en-US" sz="944">
                  <a:solidFill>
                    <a:srgbClr val="545454"/>
                  </a:solidFill>
                  <a:latin typeface="Montserrat SemiBold" panose="00000700000000000000" pitchFamily="2" charset="0"/>
                </a:rPr>
                <a:t>School Principal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6269785" y="6352752"/>
              <a:ext cx="1864617" cy="178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42"/>
                </a:lnSpc>
              </a:pPr>
              <a:r>
                <a:rPr lang="en-US" sz="1201">
                  <a:solidFill>
                    <a:srgbClr val="545454"/>
                  </a:solidFill>
                  <a:latin typeface="Montserrat SemiBold" panose="00000700000000000000" pitchFamily="2" charset="0"/>
                </a:rPr>
                <a:t>Hannah Morales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6269785" y="6605903"/>
              <a:ext cx="1864617" cy="141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3"/>
                </a:lnSpc>
              </a:pPr>
              <a:r>
                <a:rPr lang="en-US" sz="944">
                  <a:solidFill>
                    <a:srgbClr val="545454"/>
                  </a:solidFill>
                  <a:latin typeface="Montserrat SemiBold" panose="00000700000000000000" pitchFamily="2" charset="0"/>
                </a:rPr>
                <a:t>University Director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39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Montserrat SemiBold</vt:lpstr>
      <vt:lpstr>Calibri</vt:lpstr>
      <vt:lpstr>Le Jour Script</vt:lpstr>
      <vt:lpstr>Arial</vt:lpstr>
      <vt:lpstr>Alegreya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Diploma template 4</dc:title>
  <cp:lastModifiedBy>Hương Tecpen</cp:lastModifiedBy>
  <cp:revision>1</cp:revision>
  <dcterms:created xsi:type="dcterms:W3CDTF">2006-08-16T00:00:00Z</dcterms:created>
  <dcterms:modified xsi:type="dcterms:W3CDTF">2022-01-25T04:39:48Z</dcterms:modified>
  <dc:identifier>DAE2VVL80Cs</dc:identifier>
</cp:coreProperties>
</file>